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0.32129963898916969</c:v>
                </c:pt>
                <c:pt idx="1">
                  <c:v>0.67870036101083031</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368058832"/>
        <c:axId val="368047408"/>
      </c:barChart>
      <c:valAx>
        <c:axId val="368047408"/>
        <c:scaling>
          <c:orientation val="minMax"/>
        </c:scaling>
        <c:delete val="1"/>
        <c:axPos val="t"/>
        <c:numFmt formatCode="0%" sourceLinked="1"/>
        <c:majorTickMark val="out"/>
        <c:minorTickMark val="none"/>
        <c:tickLblPos val="nextTo"/>
        <c:crossAx val="368058832"/>
        <c:crosses val="autoZero"/>
        <c:crossBetween val="between"/>
      </c:valAx>
      <c:catAx>
        <c:axId val="36805883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36804740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368062096"/>
        <c:axId val="3680484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7.2805633199200335</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20753040"/>
        <c:axId val="368049040"/>
      </c:barChart>
      <c:catAx>
        <c:axId val="368062096"/>
        <c:scaling>
          <c:orientation val="minMax"/>
        </c:scaling>
        <c:delete val="1"/>
        <c:axPos val="b"/>
        <c:numFmt formatCode="General" sourceLinked="1"/>
        <c:majorTickMark val="none"/>
        <c:minorTickMark val="none"/>
        <c:tickLblPos val="nextTo"/>
        <c:crossAx val="368048496"/>
        <c:crosses val="autoZero"/>
        <c:auto val="1"/>
        <c:lblAlgn val="ctr"/>
        <c:lblOffset val="100"/>
        <c:noMultiLvlLbl val="0"/>
      </c:catAx>
      <c:valAx>
        <c:axId val="3680484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8062096"/>
        <c:crosses val="autoZero"/>
        <c:crossBetween val="between"/>
      </c:valAx>
      <c:valAx>
        <c:axId val="3680490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753040"/>
        <c:crosses val="max"/>
        <c:crossBetween val="between"/>
      </c:valAx>
      <c:catAx>
        <c:axId val="120753040"/>
        <c:scaling>
          <c:orientation val="minMax"/>
        </c:scaling>
        <c:delete val="1"/>
        <c:axPos val="b"/>
        <c:numFmt formatCode="General" sourceLinked="1"/>
        <c:majorTickMark val="out"/>
        <c:minorTickMark val="none"/>
        <c:tickLblPos val="nextTo"/>
        <c:crossAx val="3680490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0.27279011680559417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0.10605826451487932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1.1072331762721994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0.10605826451487932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9.3458017402097582E-2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454603184"/>
        <c:axId val="4546129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7.1745188672940401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454604272"/>
        <c:axId val="454601552"/>
      </c:scatterChart>
      <c:catAx>
        <c:axId val="454603184"/>
        <c:scaling>
          <c:orientation val="minMax"/>
        </c:scaling>
        <c:delete val="1"/>
        <c:axPos val="l"/>
        <c:numFmt formatCode="General" sourceLinked="1"/>
        <c:majorTickMark val="out"/>
        <c:minorTickMark val="none"/>
        <c:tickLblPos val="nextTo"/>
        <c:crossAx val="454612976"/>
        <c:crosses val="autoZero"/>
        <c:auto val="1"/>
        <c:lblAlgn val="ctr"/>
        <c:lblOffset val="100"/>
        <c:noMultiLvlLbl val="0"/>
      </c:catAx>
      <c:valAx>
        <c:axId val="4546129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603184"/>
        <c:crosses val="autoZero"/>
        <c:crossBetween val="between"/>
      </c:valAx>
      <c:valAx>
        <c:axId val="454601552"/>
        <c:scaling>
          <c:orientation val="minMax"/>
          <c:min val="0"/>
        </c:scaling>
        <c:delete val="1"/>
        <c:axPos val="r"/>
        <c:numFmt formatCode="#;;0" sourceLinked="0"/>
        <c:majorTickMark val="out"/>
        <c:minorTickMark val="none"/>
        <c:tickLblPos val="nextTo"/>
        <c:crossAx val="454604272"/>
        <c:crosses val="max"/>
        <c:crossBetween val="midCat"/>
        <c:majorUnit val="1"/>
      </c:valAx>
      <c:valAx>
        <c:axId val="4546042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6015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0.13725841876663125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0.1086230448857437</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1.1340091180572358</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0.1086230448857437</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0.12319354816777572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454612432"/>
        <c:axId val="454611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7.3594644150873103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454611344"/>
        <c:axId val="454601008"/>
      </c:scatterChart>
      <c:catAx>
        <c:axId val="454612432"/>
        <c:scaling>
          <c:orientation val="minMax"/>
        </c:scaling>
        <c:delete val="1"/>
        <c:axPos val="l"/>
        <c:numFmt formatCode="General" sourceLinked="1"/>
        <c:majorTickMark val="out"/>
        <c:minorTickMark val="none"/>
        <c:tickLblPos val="nextTo"/>
        <c:crossAx val="454611888"/>
        <c:crosses val="autoZero"/>
        <c:auto val="1"/>
        <c:lblAlgn val="ctr"/>
        <c:lblOffset val="100"/>
        <c:noMultiLvlLbl val="0"/>
      </c:catAx>
      <c:valAx>
        <c:axId val="454611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612432"/>
        <c:crosses val="autoZero"/>
        <c:crossBetween val="between"/>
      </c:valAx>
      <c:valAx>
        <c:axId val="454601008"/>
        <c:scaling>
          <c:orientation val="minMax"/>
          <c:min val="0"/>
        </c:scaling>
        <c:delete val="1"/>
        <c:axPos val="r"/>
        <c:numFmt formatCode="#;;0" sourceLinked="0"/>
        <c:majorTickMark val="out"/>
        <c:minorTickMark val="none"/>
        <c:tickLblPos val="nextTo"/>
        <c:crossAx val="454611344"/>
        <c:crosses val="max"/>
        <c:crossBetween val="midCat"/>
        <c:majorUnit val="1"/>
      </c:valAx>
      <c:valAx>
        <c:axId val="454611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6010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0.19441364246578008</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0.33243391782095344</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9.2680090837666818E-2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0.96756694845773872</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9.2680090837666818E-2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0.30966222557264356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454607536"/>
        <c:axId val="454608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7.30770667737875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454599376"/>
        <c:axId val="454613520"/>
      </c:scatterChart>
      <c:catAx>
        <c:axId val="454607536"/>
        <c:scaling>
          <c:orientation val="minMax"/>
        </c:scaling>
        <c:delete val="1"/>
        <c:axPos val="l"/>
        <c:numFmt formatCode="General" sourceLinked="1"/>
        <c:majorTickMark val="out"/>
        <c:minorTickMark val="none"/>
        <c:tickLblPos val="nextTo"/>
        <c:crossAx val="454608624"/>
        <c:crosses val="autoZero"/>
        <c:auto val="1"/>
        <c:lblAlgn val="ctr"/>
        <c:lblOffset val="100"/>
        <c:noMultiLvlLbl val="0"/>
      </c:catAx>
      <c:valAx>
        <c:axId val="454608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607536"/>
        <c:crosses val="autoZero"/>
        <c:crossBetween val="between"/>
      </c:valAx>
      <c:valAx>
        <c:axId val="454613520"/>
        <c:scaling>
          <c:orientation val="minMax"/>
          <c:min val="0"/>
        </c:scaling>
        <c:delete val="1"/>
        <c:axPos val="r"/>
        <c:numFmt formatCode="#;;0" sourceLinked="0"/>
        <c:majorTickMark val="out"/>
        <c:minorTickMark val="none"/>
        <c:tickLblPos val="nextTo"/>
        <c:crossAx val="454599376"/>
        <c:crosses val="max"/>
        <c:crossBetween val="midCat"/>
        <c:majorUnit val="1"/>
      </c:valAx>
      <c:valAx>
        <c:axId val="4545993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613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454606448"/>
        <c:axId val="4546020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8.3818873193789258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454614064"/>
        <c:axId val="454606992"/>
      </c:barChart>
      <c:catAx>
        <c:axId val="454606448"/>
        <c:scaling>
          <c:orientation val="minMax"/>
        </c:scaling>
        <c:delete val="1"/>
        <c:axPos val="b"/>
        <c:numFmt formatCode="General" sourceLinked="1"/>
        <c:majorTickMark val="none"/>
        <c:minorTickMark val="none"/>
        <c:tickLblPos val="nextTo"/>
        <c:crossAx val="454602096"/>
        <c:crosses val="autoZero"/>
        <c:auto val="1"/>
        <c:lblAlgn val="ctr"/>
        <c:lblOffset val="100"/>
        <c:noMultiLvlLbl val="0"/>
      </c:catAx>
      <c:valAx>
        <c:axId val="454602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4606448"/>
        <c:crosses val="autoZero"/>
        <c:crossBetween val="between"/>
      </c:valAx>
      <c:valAx>
        <c:axId val="4546069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4614064"/>
        <c:crosses val="max"/>
        <c:crossBetween val="between"/>
      </c:valAx>
      <c:catAx>
        <c:axId val="454614064"/>
        <c:scaling>
          <c:orientation val="minMax"/>
        </c:scaling>
        <c:delete val="1"/>
        <c:axPos val="b"/>
        <c:numFmt formatCode="General" sourceLinked="1"/>
        <c:majorTickMark val="out"/>
        <c:minorTickMark val="none"/>
        <c:tickLblPos val="nextTo"/>
        <c:crossAx val="4546069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0.2907442373483109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0.1459324036009324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1.5235135092883612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0.14593240360093418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0.52344446609422413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0.30539511331138769</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54610256"/>
        <c:axId val="454602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7.6307687562876403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454608080"/>
        <c:axId val="454603728"/>
      </c:scatterChart>
      <c:catAx>
        <c:axId val="454610256"/>
        <c:scaling>
          <c:orientation val="minMax"/>
        </c:scaling>
        <c:delete val="1"/>
        <c:axPos val="l"/>
        <c:numFmt formatCode="General" sourceLinked="1"/>
        <c:majorTickMark val="out"/>
        <c:minorTickMark val="none"/>
        <c:tickLblPos val="nextTo"/>
        <c:crossAx val="454602640"/>
        <c:crosses val="autoZero"/>
        <c:auto val="1"/>
        <c:lblAlgn val="ctr"/>
        <c:lblOffset val="100"/>
        <c:noMultiLvlLbl val="0"/>
      </c:catAx>
      <c:valAx>
        <c:axId val="454602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610256"/>
        <c:crosses val="autoZero"/>
        <c:crossBetween val="between"/>
      </c:valAx>
      <c:valAx>
        <c:axId val="454603728"/>
        <c:scaling>
          <c:orientation val="minMax"/>
          <c:min val="0"/>
        </c:scaling>
        <c:delete val="1"/>
        <c:axPos val="r"/>
        <c:numFmt formatCode="#;;0" sourceLinked="0"/>
        <c:majorTickMark val="out"/>
        <c:minorTickMark val="none"/>
        <c:tickLblPos val="nextTo"/>
        <c:crossAx val="454608080"/>
        <c:crosses val="max"/>
        <c:crossBetween val="midCat"/>
        <c:majorUnit val="1"/>
      </c:valAx>
      <c:valAx>
        <c:axId val="4546080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6037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3.0030218006496412E-2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0.63583051403426083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6.9049808951504588E-5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4598832"/>
        <c:axId val="454600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9.4569840812450892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454609168"/>
        <c:axId val="454604816"/>
      </c:scatterChart>
      <c:catAx>
        <c:axId val="454598832"/>
        <c:scaling>
          <c:orientation val="minMax"/>
        </c:scaling>
        <c:delete val="1"/>
        <c:axPos val="l"/>
        <c:numFmt formatCode="General" sourceLinked="1"/>
        <c:majorTickMark val="out"/>
        <c:minorTickMark val="none"/>
        <c:tickLblPos val="nextTo"/>
        <c:crossAx val="454600464"/>
        <c:crosses val="autoZero"/>
        <c:auto val="1"/>
        <c:lblAlgn val="ctr"/>
        <c:lblOffset val="100"/>
        <c:noMultiLvlLbl val="0"/>
      </c:catAx>
      <c:valAx>
        <c:axId val="454600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598832"/>
        <c:crosses val="autoZero"/>
        <c:crossBetween val="between"/>
      </c:valAx>
      <c:valAx>
        <c:axId val="454604816"/>
        <c:scaling>
          <c:orientation val="minMax"/>
          <c:min val="0"/>
        </c:scaling>
        <c:delete val="1"/>
        <c:axPos val="r"/>
        <c:numFmt formatCode="#;;0" sourceLinked="0"/>
        <c:majorTickMark val="out"/>
        <c:minorTickMark val="none"/>
        <c:tickLblPos val="nextTo"/>
        <c:crossAx val="454609168"/>
        <c:crosses val="max"/>
        <c:crossBetween val="midCat"/>
        <c:majorUnit val="1"/>
      </c:valAx>
      <c:valAx>
        <c:axId val="4546091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6048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0.17628337147957218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6.9564055177497863E-2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0.72623882844838761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6.9564055177497863E-2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0.1418821148659557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4605360"/>
        <c:axId val="4545999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8.0579091206040498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454609712"/>
        <c:axId val="454605904"/>
      </c:scatterChart>
      <c:catAx>
        <c:axId val="454605360"/>
        <c:scaling>
          <c:orientation val="minMax"/>
        </c:scaling>
        <c:delete val="1"/>
        <c:axPos val="l"/>
        <c:numFmt formatCode="General" sourceLinked="1"/>
        <c:majorTickMark val="out"/>
        <c:minorTickMark val="none"/>
        <c:tickLblPos val="nextTo"/>
        <c:crossAx val="454599920"/>
        <c:crosses val="autoZero"/>
        <c:auto val="1"/>
        <c:lblAlgn val="ctr"/>
        <c:lblOffset val="100"/>
        <c:noMultiLvlLbl val="0"/>
      </c:catAx>
      <c:valAx>
        <c:axId val="4545999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4605360"/>
        <c:crosses val="autoZero"/>
        <c:crossBetween val="between"/>
      </c:valAx>
      <c:valAx>
        <c:axId val="454605904"/>
        <c:scaling>
          <c:orientation val="minMax"/>
          <c:min val="0"/>
        </c:scaling>
        <c:delete val="1"/>
        <c:axPos val="r"/>
        <c:numFmt formatCode="#;;0" sourceLinked="0"/>
        <c:majorTickMark val="out"/>
        <c:minorTickMark val="none"/>
        <c:tickLblPos val="nextTo"/>
        <c:crossAx val="454609712"/>
        <c:crosses val="max"/>
        <c:crossBetween val="midCat"/>
        <c:majorUnit val="1"/>
      </c:valAx>
      <c:valAx>
        <c:axId val="4546097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46059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454610800"/>
        <c:axId val="4571350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6.6703614652800498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457136144"/>
        <c:axId val="457134512"/>
      </c:barChart>
      <c:catAx>
        <c:axId val="454610800"/>
        <c:scaling>
          <c:orientation val="minMax"/>
        </c:scaling>
        <c:delete val="1"/>
        <c:axPos val="b"/>
        <c:numFmt formatCode="General" sourceLinked="1"/>
        <c:majorTickMark val="none"/>
        <c:minorTickMark val="none"/>
        <c:tickLblPos val="nextTo"/>
        <c:crossAx val="457135056"/>
        <c:crosses val="autoZero"/>
        <c:auto val="1"/>
        <c:lblAlgn val="ctr"/>
        <c:lblOffset val="100"/>
        <c:noMultiLvlLbl val="0"/>
      </c:catAx>
      <c:valAx>
        <c:axId val="4571350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4610800"/>
        <c:crosses val="autoZero"/>
        <c:crossBetween val="between"/>
      </c:valAx>
      <c:valAx>
        <c:axId val="4571345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7136144"/>
        <c:crosses val="max"/>
        <c:crossBetween val="between"/>
      </c:valAx>
      <c:catAx>
        <c:axId val="457136144"/>
        <c:scaling>
          <c:orientation val="minMax"/>
        </c:scaling>
        <c:delete val="1"/>
        <c:axPos val="b"/>
        <c:numFmt formatCode="General" sourceLinked="1"/>
        <c:majorTickMark val="out"/>
        <c:minorTickMark val="none"/>
        <c:tickLblPos val="nextTo"/>
        <c:crossAx val="4571345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0.22954659459520688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0.10864851322580193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1.1342750039001359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0.10864851322580193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0.38590027892560297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57144848"/>
        <c:axId val="4571377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5.98278351250217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457131792"/>
        <c:axId val="457132336"/>
      </c:scatterChart>
      <c:catAx>
        <c:axId val="457144848"/>
        <c:scaling>
          <c:orientation val="minMax"/>
        </c:scaling>
        <c:delete val="1"/>
        <c:axPos val="l"/>
        <c:numFmt formatCode="General" sourceLinked="1"/>
        <c:majorTickMark val="out"/>
        <c:minorTickMark val="none"/>
        <c:tickLblPos val="nextTo"/>
        <c:crossAx val="457137776"/>
        <c:crosses val="autoZero"/>
        <c:auto val="1"/>
        <c:lblAlgn val="ctr"/>
        <c:lblOffset val="100"/>
        <c:noMultiLvlLbl val="0"/>
      </c:catAx>
      <c:valAx>
        <c:axId val="4571377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7144848"/>
        <c:crosses val="autoZero"/>
        <c:crossBetween val="between"/>
      </c:valAx>
      <c:valAx>
        <c:axId val="457132336"/>
        <c:scaling>
          <c:orientation val="minMax"/>
          <c:min val="0"/>
        </c:scaling>
        <c:delete val="1"/>
        <c:axPos val="r"/>
        <c:numFmt formatCode="#;;0" sourceLinked="0"/>
        <c:majorTickMark val="out"/>
        <c:minorTickMark val="none"/>
        <c:tickLblPos val="nextTo"/>
        <c:crossAx val="457131792"/>
        <c:crosses val="max"/>
        <c:crossBetween val="midCat"/>
        <c:majorUnit val="1"/>
      </c:valAx>
      <c:valAx>
        <c:axId val="4571317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71323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0.15064102564102563</c:v>
                </c:pt>
                <c:pt idx="1">
                  <c:v>0.19871794871794873</c:v>
                </c:pt>
                <c:pt idx="2">
                  <c:v>0.21153846153846154</c:v>
                </c:pt>
                <c:pt idx="3">
                  <c:v>0.4391025641025641</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0.13540293087225308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8.0612994863251686E-2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0.84158818513130207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8.0612994863251686E-2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0.23101125119758237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7139408"/>
        <c:axId val="457132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7.0218855166843701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457143760"/>
        <c:axId val="457138320"/>
      </c:scatterChart>
      <c:catAx>
        <c:axId val="457139408"/>
        <c:scaling>
          <c:orientation val="minMax"/>
        </c:scaling>
        <c:delete val="1"/>
        <c:axPos val="l"/>
        <c:numFmt formatCode="General" sourceLinked="1"/>
        <c:majorTickMark val="out"/>
        <c:minorTickMark val="none"/>
        <c:tickLblPos val="nextTo"/>
        <c:crossAx val="457132880"/>
        <c:crosses val="autoZero"/>
        <c:auto val="1"/>
        <c:lblAlgn val="ctr"/>
        <c:lblOffset val="100"/>
        <c:noMultiLvlLbl val="0"/>
      </c:catAx>
      <c:valAx>
        <c:axId val="457132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7139408"/>
        <c:crosses val="autoZero"/>
        <c:crossBetween val="between"/>
      </c:valAx>
      <c:valAx>
        <c:axId val="457138320"/>
        <c:scaling>
          <c:orientation val="minMax"/>
          <c:min val="0"/>
        </c:scaling>
        <c:delete val="1"/>
        <c:axPos val="r"/>
        <c:numFmt formatCode="#;;0" sourceLinked="0"/>
        <c:majorTickMark val="out"/>
        <c:minorTickMark val="none"/>
        <c:tickLblPos val="nextTo"/>
        <c:crossAx val="457143760"/>
        <c:crosses val="max"/>
        <c:crossBetween val="midCat"/>
        <c:majorUnit val="1"/>
      </c:valAx>
      <c:valAx>
        <c:axId val="4571437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7138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0.21782820605387609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8.2971102958739884E-2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0.8662064977965489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7.9512067879954351E-2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7135600"/>
        <c:axId val="457131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7.0064153666536102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457139952"/>
        <c:axId val="457144304"/>
      </c:scatterChart>
      <c:catAx>
        <c:axId val="457135600"/>
        <c:scaling>
          <c:orientation val="minMax"/>
        </c:scaling>
        <c:delete val="1"/>
        <c:axPos val="l"/>
        <c:numFmt formatCode="General" sourceLinked="1"/>
        <c:majorTickMark val="out"/>
        <c:minorTickMark val="none"/>
        <c:tickLblPos val="nextTo"/>
        <c:crossAx val="457131248"/>
        <c:crosses val="autoZero"/>
        <c:auto val="1"/>
        <c:lblAlgn val="ctr"/>
        <c:lblOffset val="100"/>
        <c:noMultiLvlLbl val="0"/>
      </c:catAx>
      <c:valAx>
        <c:axId val="457131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7135600"/>
        <c:crosses val="autoZero"/>
        <c:crossBetween val="between"/>
      </c:valAx>
      <c:valAx>
        <c:axId val="457144304"/>
        <c:scaling>
          <c:orientation val="minMax"/>
          <c:min val="0"/>
        </c:scaling>
        <c:delete val="1"/>
        <c:axPos val="r"/>
        <c:numFmt formatCode="#;;0" sourceLinked="0"/>
        <c:majorTickMark val="out"/>
        <c:minorTickMark val="none"/>
        <c:tickLblPos val="nextTo"/>
        <c:crossAx val="457139952"/>
        <c:crosses val="max"/>
        <c:crossBetween val="midCat"/>
        <c:majorUnit val="1"/>
      </c:valAx>
      <c:valAx>
        <c:axId val="4571399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71443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457133424"/>
        <c:axId val="4571388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7.1528905071664051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457136688"/>
        <c:axId val="457142672"/>
      </c:barChart>
      <c:catAx>
        <c:axId val="457133424"/>
        <c:scaling>
          <c:orientation val="minMax"/>
        </c:scaling>
        <c:delete val="1"/>
        <c:axPos val="b"/>
        <c:numFmt formatCode="General" sourceLinked="1"/>
        <c:majorTickMark val="none"/>
        <c:minorTickMark val="none"/>
        <c:tickLblPos val="nextTo"/>
        <c:crossAx val="457138864"/>
        <c:crosses val="autoZero"/>
        <c:auto val="1"/>
        <c:lblAlgn val="ctr"/>
        <c:lblOffset val="100"/>
        <c:noMultiLvlLbl val="0"/>
      </c:catAx>
      <c:valAx>
        <c:axId val="4571388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7133424"/>
        <c:crosses val="autoZero"/>
        <c:crossBetween val="between"/>
      </c:valAx>
      <c:valAx>
        <c:axId val="4571426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7136688"/>
        <c:crosses val="max"/>
        <c:crossBetween val="between"/>
      </c:valAx>
      <c:catAx>
        <c:axId val="457136688"/>
        <c:scaling>
          <c:orientation val="minMax"/>
        </c:scaling>
        <c:delete val="1"/>
        <c:axPos val="b"/>
        <c:numFmt formatCode="General" sourceLinked="1"/>
        <c:majorTickMark val="out"/>
        <c:minorTickMark val="none"/>
        <c:tickLblPos val="nextTo"/>
        <c:crossAx val="4571426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8.2130834145014653E-2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0.13821922156253397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1.4429889873512369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0.13821922156253397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9.8599242388390351E-2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57133968"/>
        <c:axId val="457137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6.6026719320784402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457141040"/>
        <c:axId val="457140496"/>
      </c:scatterChart>
      <c:catAx>
        <c:axId val="457133968"/>
        <c:scaling>
          <c:orientation val="minMax"/>
        </c:scaling>
        <c:delete val="1"/>
        <c:axPos val="l"/>
        <c:numFmt formatCode="General" sourceLinked="1"/>
        <c:majorTickMark val="out"/>
        <c:minorTickMark val="none"/>
        <c:tickLblPos val="nextTo"/>
        <c:crossAx val="457137232"/>
        <c:crosses val="autoZero"/>
        <c:auto val="1"/>
        <c:lblAlgn val="ctr"/>
        <c:lblOffset val="100"/>
        <c:noMultiLvlLbl val="0"/>
      </c:catAx>
      <c:valAx>
        <c:axId val="457137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7133968"/>
        <c:crosses val="autoZero"/>
        <c:crossBetween val="between"/>
      </c:valAx>
      <c:valAx>
        <c:axId val="457140496"/>
        <c:scaling>
          <c:orientation val="minMax"/>
          <c:min val="0"/>
        </c:scaling>
        <c:delete val="1"/>
        <c:axPos val="r"/>
        <c:numFmt formatCode="#;;0" sourceLinked="0"/>
        <c:majorTickMark val="out"/>
        <c:minorTickMark val="none"/>
        <c:tickLblPos val="nextTo"/>
        <c:crossAx val="457141040"/>
        <c:crosses val="max"/>
        <c:crossBetween val="midCat"/>
        <c:majorUnit val="1"/>
      </c:valAx>
      <c:valAx>
        <c:axId val="4571410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71404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0.19743370172281249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9.8910883609672595E-2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1.0326155375818278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9.8910883609672595E-2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0.11150726049041459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57143216"/>
        <c:axId val="457141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7.70310908225437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457142128"/>
        <c:axId val="457145392"/>
      </c:scatterChart>
      <c:catAx>
        <c:axId val="457143216"/>
        <c:scaling>
          <c:orientation val="minMax"/>
        </c:scaling>
        <c:delete val="1"/>
        <c:axPos val="l"/>
        <c:numFmt formatCode="General" sourceLinked="1"/>
        <c:majorTickMark val="out"/>
        <c:minorTickMark val="none"/>
        <c:tickLblPos val="nextTo"/>
        <c:crossAx val="457141584"/>
        <c:crosses val="autoZero"/>
        <c:auto val="1"/>
        <c:lblAlgn val="ctr"/>
        <c:lblOffset val="100"/>
        <c:noMultiLvlLbl val="0"/>
      </c:catAx>
      <c:valAx>
        <c:axId val="457141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57143216"/>
        <c:crosses val="autoZero"/>
        <c:crossBetween val="between"/>
      </c:valAx>
      <c:valAx>
        <c:axId val="457145392"/>
        <c:scaling>
          <c:orientation val="minMax"/>
          <c:min val="0"/>
        </c:scaling>
        <c:delete val="1"/>
        <c:axPos val="r"/>
        <c:numFmt formatCode="#;;0" sourceLinked="0"/>
        <c:majorTickMark val="out"/>
        <c:minorTickMark val="none"/>
        <c:tickLblPos val="nextTo"/>
        <c:crossAx val="457142128"/>
        <c:crosses val="max"/>
        <c:crossBetween val="midCat"/>
        <c:majorUnit val="1"/>
      </c:valAx>
      <c:valAx>
        <c:axId val="4571421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71453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457130704"/>
        <c:axId val="4571301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6.6028202973263195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463081328"/>
        <c:axId val="463090576"/>
      </c:barChart>
      <c:catAx>
        <c:axId val="457130704"/>
        <c:scaling>
          <c:orientation val="minMax"/>
        </c:scaling>
        <c:delete val="1"/>
        <c:axPos val="b"/>
        <c:numFmt formatCode="General" sourceLinked="1"/>
        <c:majorTickMark val="none"/>
        <c:minorTickMark val="none"/>
        <c:tickLblPos val="nextTo"/>
        <c:crossAx val="457130160"/>
        <c:crosses val="autoZero"/>
        <c:auto val="1"/>
        <c:lblAlgn val="ctr"/>
        <c:lblOffset val="100"/>
        <c:noMultiLvlLbl val="0"/>
      </c:catAx>
      <c:valAx>
        <c:axId val="4571301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7130704"/>
        <c:crosses val="autoZero"/>
        <c:crossBetween val="between"/>
      </c:valAx>
      <c:valAx>
        <c:axId val="4630905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081328"/>
        <c:crosses val="max"/>
        <c:crossBetween val="between"/>
      </c:valAx>
      <c:catAx>
        <c:axId val="463081328"/>
        <c:scaling>
          <c:orientation val="minMax"/>
        </c:scaling>
        <c:delete val="1"/>
        <c:axPos val="b"/>
        <c:numFmt formatCode="General" sourceLinked="1"/>
        <c:majorTickMark val="out"/>
        <c:minorTickMark val="none"/>
        <c:tickLblPos val="nextTo"/>
        <c:crossAx val="4630905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0.36550659208537439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0.14768242056708303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1.5417834371702055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0.14768242056708125</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0.43951640557564531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3087856"/>
        <c:axId val="463082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7.3914445975104197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463081872"/>
        <c:axId val="463086768"/>
      </c:scatterChart>
      <c:catAx>
        <c:axId val="463087856"/>
        <c:scaling>
          <c:orientation val="minMax"/>
        </c:scaling>
        <c:delete val="1"/>
        <c:axPos val="l"/>
        <c:numFmt formatCode="General" sourceLinked="1"/>
        <c:majorTickMark val="out"/>
        <c:minorTickMark val="none"/>
        <c:tickLblPos val="nextTo"/>
        <c:crossAx val="463082416"/>
        <c:crosses val="autoZero"/>
        <c:auto val="1"/>
        <c:lblAlgn val="ctr"/>
        <c:lblOffset val="100"/>
        <c:noMultiLvlLbl val="0"/>
      </c:catAx>
      <c:valAx>
        <c:axId val="463082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3087856"/>
        <c:crosses val="autoZero"/>
        <c:crossBetween val="between"/>
      </c:valAx>
      <c:valAx>
        <c:axId val="463086768"/>
        <c:scaling>
          <c:orientation val="minMax"/>
          <c:min val="0"/>
        </c:scaling>
        <c:delete val="1"/>
        <c:axPos val="r"/>
        <c:numFmt formatCode="#;;0" sourceLinked="0"/>
        <c:majorTickMark val="out"/>
        <c:minorTickMark val="none"/>
        <c:tickLblPos val="nextTo"/>
        <c:crossAx val="463081872"/>
        <c:crosses val="max"/>
        <c:crossBetween val="midCat"/>
        <c:majorUnit val="1"/>
      </c:valAx>
      <c:valAx>
        <c:axId val="4630818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0867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0.12644069497726829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0.46348803660070903</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0.12921699932394226</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1.3490070693146023</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0.12921699932394226</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0.13613124643333574</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463085680"/>
        <c:axId val="463078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5.8141959971422201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463078608"/>
        <c:axId val="463082960"/>
      </c:scatterChart>
      <c:catAx>
        <c:axId val="463085680"/>
        <c:scaling>
          <c:orientation val="minMax"/>
        </c:scaling>
        <c:delete val="1"/>
        <c:axPos val="l"/>
        <c:numFmt formatCode="General" sourceLinked="1"/>
        <c:majorTickMark val="out"/>
        <c:minorTickMark val="none"/>
        <c:tickLblPos val="nextTo"/>
        <c:crossAx val="463078064"/>
        <c:crosses val="autoZero"/>
        <c:auto val="1"/>
        <c:lblAlgn val="ctr"/>
        <c:lblOffset val="100"/>
        <c:noMultiLvlLbl val="0"/>
      </c:catAx>
      <c:valAx>
        <c:axId val="463078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3085680"/>
        <c:crosses val="autoZero"/>
        <c:crossBetween val="between"/>
      </c:valAx>
      <c:valAx>
        <c:axId val="463082960"/>
        <c:scaling>
          <c:orientation val="minMax"/>
          <c:min val="0"/>
        </c:scaling>
        <c:delete val="1"/>
        <c:axPos val="r"/>
        <c:numFmt formatCode="#;;0" sourceLinked="0"/>
        <c:majorTickMark val="out"/>
        <c:minorTickMark val="none"/>
        <c:tickLblPos val="nextTo"/>
        <c:crossAx val="463078608"/>
        <c:crosses val="max"/>
        <c:crossBetween val="midCat"/>
        <c:majorUnit val="1"/>
      </c:valAx>
      <c:valAx>
        <c:axId val="4630786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0829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463079152"/>
        <c:axId val="4630884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6.9329689146825606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463080240"/>
        <c:axId val="463086224"/>
      </c:barChart>
      <c:catAx>
        <c:axId val="463079152"/>
        <c:scaling>
          <c:orientation val="minMax"/>
        </c:scaling>
        <c:delete val="1"/>
        <c:axPos val="b"/>
        <c:numFmt formatCode="General" sourceLinked="1"/>
        <c:majorTickMark val="none"/>
        <c:minorTickMark val="none"/>
        <c:tickLblPos val="nextTo"/>
        <c:crossAx val="463088400"/>
        <c:crosses val="autoZero"/>
        <c:auto val="1"/>
        <c:lblAlgn val="ctr"/>
        <c:lblOffset val="100"/>
        <c:noMultiLvlLbl val="0"/>
      </c:catAx>
      <c:valAx>
        <c:axId val="4630884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3079152"/>
        <c:crosses val="autoZero"/>
        <c:crossBetween val="between"/>
      </c:valAx>
      <c:valAx>
        <c:axId val="4630862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080240"/>
        <c:crosses val="max"/>
        <c:crossBetween val="between"/>
      </c:valAx>
      <c:catAx>
        <c:axId val="463080240"/>
        <c:scaling>
          <c:orientation val="minMax"/>
        </c:scaling>
        <c:delete val="1"/>
        <c:axPos val="b"/>
        <c:numFmt formatCode="General" sourceLinked="1"/>
        <c:majorTickMark val="out"/>
        <c:minorTickMark val="none"/>
        <c:tickLblPos val="nextTo"/>
        <c:crossAx val="4630862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0.10496488926347514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7.2685976268660468E-2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0.75883124000302082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7.2685976268660468E-2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3.2043300690952847E-2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3079696"/>
        <c:axId val="463084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7.6527760398652003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463088944"/>
        <c:axId val="463085136"/>
      </c:scatterChart>
      <c:catAx>
        <c:axId val="463079696"/>
        <c:scaling>
          <c:orientation val="minMax"/>
        </c:scaling>
        <c:delete val="1"/>
        <c:axPos val="l"/>
        <c:numFmt formatCode="General" sourceLinked="1"/>
        <c:majorTickMark val="out"/>
        <c:minorTickMark val="none"/>
        <c:tickLblPos val="nextTo"/>
        <c:crossAx val="463084592"/>
        <c:crosses val="autoZero"/>
        <c:auto val="1"/>
        <c:lblAlgn val="ctr"/>
        <c:lblOffset val="100"/>
        <c:noMultiLvlLbl val="0"/>
      </c:catAx>
      <c:valAx>
        <c:axId val="463084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3079696"/>
        <c:crosses val="autoZero"/>
        <c:crossBetween val="between"/>
      </c:valAx>
      <c:valAx>
        <c:axId val="463085136"/>
        <c:scaling>
          <c:orientation val="minMax"/>
          <c:min val="0"/>
        </c:scaling>
        <c:delete val="1"/>
        <c:axPos val="r"/>
        <c:numFmt formatCode="#;;0" sourceLinked="0"/>
        <c:majorTickMark val="out"/>
        <c:minorTickMark val="none"/>
        <c:tickLblPos val="nextTo"/>
        <c:crossAx val="463088944"/>
        <c:crosses val="max"/>
        <c:crossBetween val="midCat"/>
        <c:majorUnit val="1"/>
      </c:valAx>
      <c:valAx>
        <c:axId val="4630889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0851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0.41666666666666674</c:v>
                </c:pt>
                <c:pt idx="1">
                  <c:v>0.58012820512820518</c:v>
                </c:pt>
                <c:pt idx="2">
                  <c:v>0</c:v>
                </c:pt>
                <c:pt idx="3">
                  <c:v>3.205128205128205E-3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68051216"/>
        <c:axId val="368051760"/>
      </c:barChart>
      <c:catAx>
        <c:axId val="3680512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8051760"/>
        <c:crosses val="autoZero"/>
        <c:auto val="1"/>
        <c:lblAlgn val="ctr"/>
        <c:lblOffset val="100"/>
        <c:noMultiLvlLbl val="0"/>
      </c:catAx>
      <c:valAx>
        <c:axId val="368051760"/>
        <c:scaling>
          <c:orientation val="minMax"/>
        </c:scaling>
        <c:delete val="1"/>
        <c:axPos val="t"/>
        <c:numFmt formatCode="0%" sourceLinked="1"/>
        <c:majorTickMark val="none"/>
        <c:minorTickMark val="none"/>
        <c:tickLblPos val="nextTo"/>
        <c:crossAx val="368051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0.10266991936344194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1.1858165040310436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0.11358550587696303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0.17034962473700155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63083504"/>
        <c:axId val="463092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5.9008584562561399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463080784"/>
        <c:axId val="463087312"/>
      </c:scatterChart>
      <c:catAx>
        <c:axId val="463083504"/>
        <c:scaling>
          <c:orientation val="minMax"/>
        </c:scaling>
        <c:delete val="1"/>
        <c:axPos val="l"/>
        <c:numFmt formatCode="General" sourceLinked="1"/>
        <c:majorTickMark val="out"/>
        <c:minorTickMark val="none"/>
        <c:tickLblPos val="nextTo"/>
        <c:crossAx val="463092208"/>
        <c:crosses val="autoZero"/>
        <c:auto val="1"/>
        <c:lblAlgn val="ctr"/>
        <c:lblOffset val="100"/>
        <c:noMultiLvlLbl val="0"/>
      </c:catAx>
      <c:valAx>
        <c:axId val="463092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3083504"/>
        <c:crosses val="autoZero"/>
        <c:crossBetween val="between"/>
      </c:valAx>
      <c:valAx>
        <c:axId val="463087312"/>
        <c:scaling>
          <c:orientation val="minMax"/>
          <c:min val="0"/>
        </c:scaling>
        <c:delete val="1"/>
        <c:axPos val="r"/>
        <c:numFmt formatCode="#;;0" sourceLinked="0"/>
        <c:majorTickMark val="out"/>
        <c:minorTickMark val="none"/>
        <c:tickLblPos val="nextTo"/>
        <c:crossAx val="463080784"/>
        <c:crosses val="max"/>
        <c:crossBetween val="midCat"/>
        <c:majorUnit val="1"/>
      </c:valAx>
      <c:valAx>
        <c:axId val="4630807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0873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8.3920762740564925E-2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0.13187120398051366</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1.3767165879062411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0.13187120398051277</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0.21322015080112777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63084048"/>
        <c:axId val="4630894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7.2452722479263398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463090032"/>
        <c:axId val="463077520"/>
      </c:scatterChart>
      <c:catAx>
        <c:axId val="463084048"/>
        <c:scaling>
          <c:orientation val="minMax"/>
        </c:scaling>
        <c:delete val="1"/>
        <c:axPos val="l"/>
        <c:numFmt formatCode="General" sourceLinked="1"/>
        <c:majorTickMark val="out"/>
        <c:minorTickMark val="none"/>
        <c:tickLblPos val="nextTo"/>
        <c:crossAx val="463089488"/>
        <c:crosses val="autoZero"/>
        <c:auto val="1"/>
        <c:lblAlgn val="ctr"/>
        <c:lblOffset val="100"/>
        <c:noMultiLvlLbl val="0"/>
      </c:catAx>
      <c:valAx>
        <c:axId val="4630894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3084048"/>
        <c:crosses val="autoZero"/>
        <c:crossBetween val="between"/>
      </c:valAx>
      <c:valAx>
        <c:axId val="463077520"/>
        <c:scaling>
          <c:orientation val="minMax"/>
          <c:min val="0"/>
        </c:scaling>
        <c:delete val="1"/>
        <c:axPos val="r"/>
        <c:numFmt formatCode="#;;0" sourceLinked="0"/>
        <c:majorTickMark val="out"/>
        <c:minorTickMark val="none"/>
        <c:tickLblPos val="nextTo"/>
        <c:crossAx val="463090032"/>
        <c:crosses val="max"/>
        <c:crossBetween val="midCat"/>
        <c:majorUnit val="1"/>
      </c:valAx>
      <c:valAx>
        <c:axId val="46309003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0775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463091120"/>
        <c:axId val="4630916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7.3884261236381654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465306272"/>
        <c:axId val="463092752"/>
      </c:barChart>
      <c:catAx>
        <c:axId val="463091120"/>
        <c:scaling>
          <c:orientation val="minMax"/>
        </c:scaling>
        <c:delete val="1"/>
        <c:axPos val="b"/>
        <c:numFmt formatCode="General" sourceLinked="1"/>
        <c:majorTickMark val="none"/>
        <c:minorTickMark val="none"/>
        <c:tickLblPos val="nextTo"/>
        <c:crossAx val="463091664"/>
        <c:crosses val="autoZero"/>
        <c:auto val="1"/>
        <c:lblAlgn val="ctr"/>
        <c:lblOffset val="100"/>
        <c:noMultiLvlLbl val="0"/>
      </c:catAx>
      <c:valAx>
        <c:axId val="4630916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3091120"/>
        <c:crosses val="autoZero"/>
        <c:crossBetween val="between"/>
      </c:valAx>
      <c:valAx>
        <c:axId val="4630927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5306272"/>
        <c:crosses val="max"/>
        <c:crossBetween val="between"/>
      </c:valAx>
      <c:catAx>
        <c:axId val="465306272"/>
        <c:scaling>
          <c:orientation val="minMax"/>
        </c:scaling>
        <c:delete val="1"/>
        <c:axPos val="b"/>
        <c:numFmt formatCode="General" sourceLinked="1"/>
        <c:majorTickMark val="out"/>
        <c:minorTickMark val="none"/>
        <c:tickLblPos val="nextTo"/>
        <c:crossAx val="4630927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0.14779362410750974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9.6906503480265194E-2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1.011690094503038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9.6906503480264305E-2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0.30419806733232235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5308448"/>
        <c:axId val="4653111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7.9783973699730302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465307360"/>
        <c:axId val="465303552"/>
      </c:scatterChart>
      <c:catAx>
        <c:axId val="465308448"/>
        <c:scaling>
          <c:orientation val="minMax"/>
        </c:scaling>
        <c:delete val="1"/>
        <c:axPos val="l"/>
        <c:numFmt formatCode="General" sourceLinked="1"/>
        <c:majorTickMark val="out"/>
        <c:minorTickMark val="none"/>
        <c:tickLblPos val="nextTo"/>
        <c:crossAx val="465311168"/>
        <c:crosses val="autoZero"/>
        <c:auto val="1"/>
        <c:lblAlgn val="ctr"/>
        <c:lblOffset val="100"/>
        <c:noMultiLvlLbl val="0"/>
      </c:catAx>
      <c:valAx>
        <c:axId val="4653111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5308448"/>
        <c:crosses val="autoZero"/>
        <c:crossBetween val="between"/>
      </c:valAx>
      <c:valAx>
        <c:axId val="465303552"/>
        <c:scaling>
          <c:orientation val="minMax"/>
          <c:min val="0"/>
        </c:scaling>
        <c:delete val="1"/>
        <c:axPos val="r"/>
        <c:numFmt formatCode="#;;0" sourceLinked="0"/>
        <c:majorTickMark val="out"/>
        <c:minorTickMark val="none"/>
        <c:tickLblPos val="nextTo"/>
        <c:crossAx val="465307360"/>
        <c:crosses val="max"/>
        <c:crossBetween val="midCat"/>
        <c:majorUnit val="1"/>
      </c:valAx>
      <c:valAx>
        <c:axId val="4653073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53035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4.7884384732641116E-2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0.14746618675519674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1.5395259869710376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0.14746618675519674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0.52894598792540926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0.20668476702429928</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465299744"/>
        <c:axId val="4653122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6.7984548773032998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465298112"/>
        <c:axId val="465306816"/>
      </c:scatterChart>
      <c:catAx>
        <c:axId val="465299744"/>
        <c:scaling>
          <c:orientation val="minMax"/>
        </c:scaling>
        <c:delete val="1"/>
        <c:axPos val="l"/>
        <c:numFmt formatCode="General" sourceLinked="1"/>
        <c:majorTickMark val="out"/>
        <c:minorTickMark val="none"/>
        <c:tickLblPos val="nextTo"/>
        <c:crossAx val="465312256"/>
        <c:crosses val="autoZero"/>
        <c:auto val="1"/>
        <c:lblAlgn val="ctr"/>
        <c:lblOffset val="100"/>
        <c:noMultiLvlLbl val="0"/>
      </c:catAx>
      <c:valAx>
        <c:axId val="4653122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5299744"/>
        <c:crosses val="autoZero"/>
        <c:crossBetween val="between"/>
      </c:valAx>
      <c:valAx>
        <c:axId val="465306816"/>
        <c:scaling>
          <c:orientation val="minMax"/>
          <c:min val="0"/>
        </c:scaling>
        <c:delete val="1"/>
        <c:axPos val="r"/>
        <c:numFmt formatCode="#;;0" sourceLinked="0"/>
        <c:majorTickMark val="out"/>
        <c:minorTickMark val="none"/>
        <c:tickLblPos val="nextTo"/>
        <c:crossAx val="465298112"/>
        <c:crosses val="max"/>
        <c:crossBetween val="midCat"/>
        <c:majorUnit val="1"/>
      </c:valAx>
      <c:valAx>
        <c:axId val="4652981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53068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465298656"/>
        <c:axId val="4653079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4.9864984816321005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465297568"/>
        <c:axId val="465304096"/>
      </c:barChart>
      <c:catAx>
        <c:axId val="465298656"/>
        <c:scaling>
          <c:orientation val="minMax"/>
        </c:scaling>
        <c:delete val="1"/>
        <c:axPos val="b"/>
        <c:numFmt formatCode="General" sourceLinked="1"/>
        <c:majorTickMark val="none"/>
        <c:minorTickMark val="none"/>
        <c:tickLblPos val="nextTo"/>
        <c:crossAx val="465307904"/>
        <c:crosses val="autoZero"/>
        <c:auto val="1"/>
        <c:lblAlgn val="ctr"/>
        <c:lblOffset val="100"/>
        <c:noMultiLvlLbl val="0"/>
      </c:catAx>
      <c:valAx>
        <c:axId val="4653079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5298656"/>
        <c:crosses val="autoZero"/>
        <c:crossBetween val="between"/>
      </c:valAx>
      <c:valAx>
        <c:axId val="4653040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5297568"/>
        <c:crosses val="max"/>
        <c:crossBetween val="between"/>
      </c:valAx>
      <c:catAx>
        <c:axId val="465297568"/>
        <c:scaling>
          <c:orientation val="minMax"/>
        </c:scaling>
        <c:delete val="1"/>
        <c:axPos val="b"/>
        <c:numFmt formatCode="General" sourceLinked="1"/>
        <c:majorTickMark val="out"/>
        <c:minorTickMark val="none"/>
        <c:tickLblPos val="nextTo"/>
        <c:crossAx val="4653040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0.21868139185361102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0.15085138680657684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1.5748669933730532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0.15085138680657728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0.15656693216191186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5302464"/>
        <c:axId val="4653030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4.6196852230306398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465312800"/>
        <c:axId val="465304640"/>
      </c:scatterChart>
      <c:catAx>
        <c:axId val="465302464"/>
        <c:scaling>
          <c:orientation val="minMax"/>
        </c:scaling>
        <c:delete val="1"/>
        <c:axPos val="l"/>
        <c:numFmt formatCode="General" sourceLinked="1"/>
        <c:majorTickMark val="out"/>
        <c:minorTickMark val="none"/>
        <c:tickLblPos val="nextTo"/>
        <c:crossAx val="465303008"/>
        <c:crosses val="autoZero"/>
        <c:auto val="1"/>
        <c:lblAlgn val="ctr"/>
        <c:lblOffset val="100"/>
        <c:noMultiLvlLbl val="0"/>
      </c:catAx>
      <c:valAx>
        <c:axId val="4653030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5302464"/>
        <c:crosses val="autoZero"/>
        <c:crossBetween val="between"/>
      </c:valAx>
      <c:valAx>
        <c:axId val="465304640"/>
        <c:scaling>
          <c:orientation val="minMax"/>
          <c:min val="0"/>
        </c:scaling>
        <c:delete val="1"/>
        <c:axPos val="r"/>
        <c:numFmt formatCode="#;;0" sourceLinked="0"/>
        <c:majorTickMark val="out"/>
        <c:minorTickMark val="none"/>
        <c:tickLblPos val="nextTo"/>
        <c:crossAx val="465312800"/>
        <c:crosses val="max"/>
        <c:crossBetween val="midCat"/>
        <c:majorUnit val="1"/>
      </c:valAx>
      <c:valAx>
        <c:axId val="4653128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53046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9.0523414394474422E-3</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0.49107876111278781</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0.13690908703514149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1.4293113694801129</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0.13690908703514193</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0.1298318920953081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465300288"/>
        <c:axId val="4653051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3.9206066039331402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465305728"/>
        <c:axId val="465308992"/>
      </c:scatterChart>
      <c:catAx>
        <c:axId val="465300288"/>
        <c:scaling>
          <c:orientation val="minMax"/>
        </c:scaling>
        <c:delete val="1"/>
        <c:axPos val="l"/>
        <c:numFmt formatCode="General" sourceLinked="1"/>
        <c:majorTickMark val="out"/>
        <c:minorTickMark val="none"/>
        <c:tickLblPos val="nextTo"/>
        <c:crossAx val="465305184"/>
        <c:crosses val="autoZero"/>
        <c:auto val="1"/>
        <c:lblAlgn val="ctr"/>
        <c:lblOffset val="100"/>
        <c:noMultiLvlLbl val="0"/>
      </c:catAx>
      <c:valAx>
        <c:axId val="4653051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5300288"/>
        <c:crosses val="autoZero"/>
        <c:crossBetween val="between"/>
      </c:valAx>
      <c:valAx>
        <c:axId val="465308992"/>
        <c:scaling>
          <c:orientation val="minMax"/>
          <c:min val="0"/>
        </c:scaling>
        <c:delete val="1"/>
        <c:axPos val="r"/>
        <c:numFmt formatCode="#;;0" sourceLinked="0"/>
        <c:majorTickMark val="out"/>
        <c:minorTickMark val="none"/>
        <c:tickLblPos val="nextTo"/>
        <c:crossAx val="465305728"/>
        <c:crosses val="max"/>
        <c:crossBetween val="midCat"/>
        <c:majorUnit val="1"/>
      </c:valAx>
      <c:valAx>
        <c:axId val="4653057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53089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0.53901827204866359</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0.17615363261566053</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1.8390188359678468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0.17615363261566053</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0.38689527371131849</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465309536"/>
        <c:axId val="465301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4.6253997479611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465310080"/>
        <c:axId val="465310624"/>
      </c:scatterChart>
      <c:catAx>
        <c:axId val="465309536"/>
        <c:scaling>
          <c:orientation val="minMax"/>
        </c:scaling>
        <c:delete val="1"/>
        <c:axPos val="l"/>
        <c:numFmt formatCode="General" sourceLinked="1"/>
        <c:majorTickMark val="out"/>
        <c:minorTickMark val="none"/>
        <c:tickLblPos val="nextTo"/>
        <c:crossAx val="465301376"/>
        <c:crosses val="autoZero"/>
        <c:auto val="1"/>
        <c:lblAlgn val="ctr"/>
        <c:lblOffset val="100"/>
        <c:noMultiLvlLbl val="0"/>
      </c:catAx>
      <c:valAx>
        <c:axId val="465301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5309536"/>
        <c:crosses val="autoZero"/>
        <c:crossBetween val="between"/>
      </c:valAx>
      <c:valAx>
        <c:axId val="465310624"/>
        <c:scaling>
          <c:orientation val="minMax"/>
          <c:min val="0"/>
        </c:scaling>
        <c:delete val="1"/>
        <c:axPos val="r"/>
        <c:numFmt formatCode="#;;0" sourceLinked="0"/>
        <c:majorTickMark val="out"/>
        <c:minorTickMark val="none"/>
        <c:tickLblPos val="nextTo"/>
        <c:crossAx val="465310080"/>
        <c:crosses val="max"/>
        <c:crossBetween val="midCat"/>
        <c:majorUnit val="1"/>
      </c:valAx>
      <c:valAx>
        <c:axId val="4653100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53106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1.713265911330808E-2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0.4014732499695306</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0.11192774046633147</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1.168509669249957</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0.11192774046633147</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0.207316437065721</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465311712"/>
        <c:axId val="4652992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6.7803023516035203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465301920"/>
        <c:axId val="465300832"/>
      </c:scatterChart>
      <c:catAx>
        <c:axId val="465311712"/>
        <c:scaling>
          <c:orientation val="minMax"/>
        </c:scaling>
        <c:delete val="1"/>
        <c:axPos val="l"/>
        <c:numFmt formatCode="General" sourceLinked="1"/>
        <c:majorTickMark val="out"/>
        <c:minorTickMark val="none"/>
        <c:tickLblPos val="nextTo"/>
        <c:crossAx val="465299200"/>
        <c:crosses val="autoZero"/>
        <c:auto val="1"/>
        <c:lblAlgn val="ctr"/>
        <c:lblOffset val="100"/>
        <c:noMultiLvlLbl val="0"/>
      </c:catAx>
      <c:valAx>
        <c:axId val="4652992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5311712"/>
        <c:crosses val="autoZero"/>
        <c:crossBetween val="between"/>
      </c:valAx>
      <c:valAx>
        <c:axId val="465300832"/>
        <c:scaling>
          <c:orientation val="minMax"/>
          <c:min val="0"/>
        </c:scaling>
        <c:delete val="1"/>
        <c:axPos val="r"/>
        <c:numFmt formatCode="#;;0" sourceLinked="0"/>
        <c:majorTickMark val="out"/>
        <c:minorTickMark val="none"/>
        <c:tickLblPos val="nextTo"/>
        <c:crossAx val="465301920"/>
        <c:crosses val="max"/>
        <c:crossBetween val="midCat"/>
        <c:majorUnit val="1"/>
      </c:valAx>
      <c:valAx>
        <c:axId val="4653019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53008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0.86538461538461542</c:v>
                </c:pt>
                <c:pt idx="1">
                  <c:v>1.9230769230769232E-2</c:v>
                </c:pt>
                <c:pt idx="2">
                  <c:v>4.8076923076923087E-2</c:v>
                </c:pt>
                <c:pt idx="3">
                  <c:v>2.8846153846153844E-2</c:v>
                </c:pt>
                <c:pt idx="4">
                  <c:v>3.205128205128205E-3</c:v>
                </c:pt>
                <c:pt idx="5">
                  <c:v>3.5256410256410256E-2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368059376"/>
        <c:axId val="368056656"/>
      </c:barChart>
      <c:valAx>
        <c:axId val="36805665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8059376"/>
        <c:crosses val="autoZero"/>
        <c:crossBetween val="between"/>
      </c:valAx>
      <c:catAx>
        <c:axId val="3680593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805665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467874144"/>
        <c:axId val="4678719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2.34639865266141</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467869792"/>
        <c:axId val="467873600"/>
      </c:barChart>
      <c:catAx>
        <c:axId val="467874144"/>
        <c:scaling>
          <c:orientation val="minMax"/>
        </c:scaling>
        <c:delete val="1"/>
        <c:axPos val="b"/>
        <c:numFmt formatCode="General" sourceLinked="1"/>
        <c:majorTickMark val="none"/>
        <c:minorTickMark val="none"/>
        <c:tickLblPos val="nextTo"/>
        <c:crossAx val="467871968"/>
        <c:crosses val="autoZero"/>
        <c:auto val="1"/>
        <c:lblAlgn val="ctr"/>
        <c:lblOffset val="100"/>
        <c:noMultiLvlLbl val="0"/>
      </c:catAx>
      <c:valAx>
        <c:axId val="4678719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7874144"/>
        <c:crosses val="autoZero"/>
        <c:crossBetween val="between"/>
      </c:valAx>
      <c:valAx>
        <c:axId val="4678736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869792"/>
        <c:crosses val="max"/>
        <c:crossBetween val="between"/>
      </c:valAx>
      <c:catAx>
        <c:axId val="467869792"/>
        <c:scaling>
          <c:orientation val="minMax"/>
        </c:scaling>
        <c:delete val="1"/>
        <c:axPos val="b"/>
        <c:numFmt formatCode="General" sourceLinked="1"/>
        <c:majorTickMark val="out"/>
        <c:minorTickMark val="none"/>
        <c:tickLblPos val="nextTo"/>
        <c:crossAx val="4678736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1.0103095635647596E-2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1.4463870070484153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0.13854470681676379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0.38555803818702339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7870336"/>
        <c:axId val="4678833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2.34639865266141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467884480"/>
        <c:axId val="467872512"/>
      </c:scatterChart>
      <c:catAx>
        <c:axId val="467870336"/>
        <c:scaling>
          <c:orientation val="minMax"/>
        </c:scaling>
        <c:delete val="1"/>
        <c:axPos val="l"/>
        <c:numFmt formatCode="General" sourceLinked="1"/>
        <c:majorTickMark val="out"/>
        <c:minorTickMark val="none"/>
        <c:tickLblPos val="nextTo"/>
        <c:crossAx val="467883392"/>
        <c:crosses val="autoZero"/>
        <c:auto val="1"/>
        <c:lblAlgn val="ctr"/>
        <c:lblOffset val="100"/>
        <c:noMultiLvlLbl val="0"/>
      </c:catAx>
      <c:valAx>
        <c:axId val="4678833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870336"/>
        <c:crosses val="autoZero"/>
        <c:crossBetween val="between"/>
      </c:valAx>
      <c:valAx>
        <c:axId val="467872512"/>
        <c:scaling>
          <c:orientation val="minMax"/>
          <c:min val="0"/>
        </c:scaling>
        <c:delete val="1"/>
        <c:axPos val="r"/>
        <c:numFmt formatCode="#;;0" sourceLinked="0"/>
        <c:majorTickMark val="out"/>
        <c:minorTickMark val="none"/>
        <c:tickLblPos val="nextTo"/>
        <c:crossAx val="467884480"/>
        <c:crosses val="max"/>
        <c:crossBetween val="midCat"/>
        <c:majorUnit val="1"/>
      </c:valAx>
      <c:valAx>
        <c:axId val="4678844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78725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467871424"/>
        <c:axId val="4678790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7.2880188889437569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467881760"/>
        <c:axId val="467881216"/>
      </c:barChart>
      <c:catAx>
        <c:axId val="467871424"/>
        <c:scaling>
          <c:orientation val="minMax"/>
        </c:scaling>
        <c:delete val="1"/>
        <c:axPos val="b"/>
        <c:numFmt formatCode="General" sourceLinked="1"/>
        <c:majorTickMark val="none"/>
        <c:minorTickMark val="none"/>
        <c:tickLblPos val="nextTo"/>
        <c:crossAx val="467879040"/>
        <c:crosses val="autoZero"/>
        <c:auto val="1"/>
        <c:lblAlgn val="ctr"/>
        <c:lblOffset val="100"/>
        <c:noMultiLvlLbl val="0"/>
      </c:catAx>
      <c:valAx>
        <c:axId val="4678790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7871424"/>
        <c:crosses val="autoZero"/>
        <c:crossBetween val="between"/>
      </c:valAx>
      <c:valAx>
        <c:axId val="4678812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881760"/>
        <c:crosses val="max"/>
        <c:crossBetween val="between"/>
      </c:valAx>
      <c:catAx>
        <c:axId val="467881760"/>
        <c:scaling>
          <c:orientation val="minMax"/>
        </c:scaling>
        <c:delete val="1"/>
        <c:axPos val="b"/>
        <c:numFmt formatCode="General" sourceLinked="1"/>
        <c:majorTickMark val="out"/>
        <c:minorTickMark val="none"/>
        <c:tickLblPos val="nextTo"/>
        <c:crossAx val="4678812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1.5047592268007115E-2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0.39938693854209006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0.11134609243872173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1.16243734668247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0.10256353190104139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7877952"/>
        <c:axId val="4678850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6.2994344128388198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467870880"/>
        <c:axId val="467876864"/>
      </c:scatterChart>
      <c:catAx>
        <c:axId val="467877952"/>
        <c:scaling>
          <c:orientation val="minMax"/>
        </c:scaling>
        <c:delete val="1"/>
        <c:axPos val="l"/>
        <c:numFmt formatCode="General" sourceLinked="1"/>
        <c:majorTickMark val="out"/>
        <c:minorTickMark val="none"/>
        <c:tickLblPos val="nextTo"/>
        <c:crossAx val="467885024"/>
        <c:crosses val="autoZero"/>
        <c:auto val="1"/>
        <c:lblAlgn val="ctr"/>
        <c:lblOffset val="100"/>
        <c:noMultiLvlLbl val="0"/>
      </c:catAx>
      <c:valAx>
        <c:axId val="4678850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877952"/>
        <c:crosses val="autoZero"/>
        <c:crossBetween val="between"/>
      </c:valAx>
      <c:valAx>
        <c:axId val="467876864"/>
        <c:scaling>
          <c:orientation val="minMax"/>
          <c:min val="0"/>
        </c:scaling>
        <c:delete val="1"/>
        <c:axPos val="r"/>
        <c:numFmt formatCode="#;;0" sourceLinked="0"/>
        <c:majorTickMark val="out"/>
        <c:minorTickMark val="none"/>
        <c:tickLblPos val="nextTo"/>
        <c:crossAx val="467870880"/>
        <c:crosses val="max"/>
        <c:crossBetween val="midCat"/>
        <c:majorUnit val="1"/>
      </c:valAx>
      <c:valAx>
        <c:axId val="46787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78768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0.37556020260164225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0.1061298891981739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1.1079809277647072</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0.1061298891981739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0.12696467483623319</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467882304"/>
        <c:axId val="467879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7.0515738688748897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467873056"/>
        <c:axId val="467883936"/>
      </c:scatterChart>
      <c:catAx>
        <c:axId val="467882304"/>
        <c:scaling>
          <c:orientation val="minMax"/>
        </c:scaling>
        <c:delete val="1"/>
        <c:axPos val="l"/>
        <c:numFmt formatCode="General" sourceLinked="1"/>
        <c:majorTickMark val="out"/>
        <c:minorTickMark val="none"/>
        <c:tickLblPos val="nextTo"/>
        <c:crossAx val="467879584"/>
        <c:crosses val="autoZero"/>
        <c:auto val="1"/>
        <c:lblAlgn val="ctr"/>
        <c:lblOffset val="100"/>
        <c:noMultiLvlLbl val="0"/>
      </c:catAx>
      <c:valAx>
        <c:axId val="467879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882304"/>
        <c:crosses val="autoZero"/>
        <c:crossBetween val="between"/>
      </c:valAx>
      <c:valAx>
        <c:axId val="467883936"/>
        <c:scaling>
          <c:orientation val="minMax"/>
          <c:min val="0"/>
        </c:scaling>
        <c:delete val="1"/>
        <c:axPos val="r"/>
        <c:numFmt formatCode="#;;0" sourceLinked="0"/>
        <c:majorTickMark val="out"/>
        <c:minorTickMark val="none"/>
        <c:tickLblPos val="nextTo"/>
        <c:crossAx val="467873056"/>
        <c:crosses val="max"/>
        <c:crossBetween val="midCat"/>
        <c:majorUnit val="1"/>
      </c:valAx>
      <c:valAx>
        <c:axId val="4678730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78839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8.9341353574961424E-2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7.8642651049269041E-2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0.82101807633795065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7.8642651049269929E-2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9.8208878924729959E-2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467880672"/>
        <c:axId val="467876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8.5130483851175605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467874688"/>
        <c:axId val="467882848"/>
      </c:scatterChart>
      <c:catAx>
        <c:axId val="467880672"/>
        <c:scaling>
          <c:orientation val="minMax"/>
        </c:scaling>
        <c:delete val="1"/>
        <c:axPos val="l"/>
        <c:numFmt formatCode="General" sourceLinked="1"/>
        <c:majorTickMark val="out"/>
        <c:minorTickMark val="none"/>
        <c:tickLblPos val="nextTo"/>
        <c:crossAx val="467876320"/>
        <c:crosses val="autoZero"/>
        <c:auto val="1"/>
        <c:lblAlgn val="ctr"/>
        <c:lblOffset val="100"/>
        <c:noMultiLvlLbl val="0"/>
      </c:catAx>
      <c:valAx>
        <c:axId val="467876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880672"/>
        <c:crosses val="autoZero"/>
        <c:crossBetween val="between"/>
      </c:valAx>
      <c:valAx>
        <c:axId val="467882848"/>
        <c:scaling>
          <c:orientation val="minMax"/>
          <c:min val="0"/>
        </c:scaling>
        <c:delete val="1"/>
        <c:axPos val="r"/>
        <c:numFmt formatCode="#;;0" sourceLinked="0"/>
        <c:majorTickMark val="out"/>
        <c:minorTickMark val="none"/>
        <c:tickLblPos val="nextTo"/>
        <c:crossAx val="467874688"/>
        <c:crosses val="max"/>
        <c:crossBetween val="midCat"/>
        <c:majorUnit val="1"/>
      </c:valAx>
      <c:valAx>
        <c:axId val="4678746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4678828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467875232"/>
        <c:axId val="4678757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7.0417047451795796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467878496"/>
        <c:axId val="467877408"/>
      </c:barChart>
      <c:catAx>
        <c:axId val="467875232"/>
        <c:scaling>
          <c:orientation val="minMax"/>
        </c:scaling>
        <c:delete val="1"/>
        <c:axPos val="b"/>
        <c:numFmt formatCode="General" sourceLinked="1"/>
        <c:majorTickMark val="none"/>
        <c:minorTickMark val="none"/>
        <c:tickLblPos val="nextTo"/>
        <c:crossAx val="467875776"/>
        <c:crosses val="autoZero"/>
        <c:auto val="1"/>
        <c:lblAlgn val="ctr"/>
        <c:lblOffset val="100"/>
        <c:noMultiLvlLbl val="0"/>
      </c:catAx>
      <c:valAx>
        <c:axId val="4678757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7875232"/>
        <c:crosses val="autoZero"/>
        <c:crossBetween val="between"/>
      </c:valAx>
      <c:valAx>
        <c:axId val="4678774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878496"/>
        <c:crosses val="max"/>
        <c:crossBetween val="between"/>
      </c:valAx>
      <c:catAx>
        <c:axId val="467878496"/>
        <c:scaling>
          <c:orientation val="minMax"/>
        </c:scaling>
        <c:delete val="1"/>
        <c:axPos val="b"/>
        <c:numFmt formatCode="General" sourceLinked="1"/>
        <c:majorTickMark val="out"/>
        <c:minorTickMark val="none"/>
        <c:tickLblPos val="nextTo"/>
        <c:crossAx val="4678774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0.29887655469084518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9.301289509460986E-2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0.97104137750084796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9.301289509460986E-2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6.1737641852697145E-2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7880128"/>
        <c:axId val="469962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7.0417047451795796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469963200"/>
        <c:axId val="469962112"/>
      </c:scatterChart>
      <c:catAx>
        <c:axId val="467880128"/>
        <c:scaling>
          <c:orientation val="minMax"/>
        </c:scaling>
        <c:delete val="1"/>
        <c:axPos val="l"/>
        <c:numFmt formatCode="General" sourceLinked="1"/>
        <c:majorTickMark val="out"/>
        <c:minorTickMark val="none"/>
        <c:tickLblPos val="nextTo"/>
        <c:crossAx val="469962656"/>
        <c:crosses val="autoZero"/>
        <c:auto val="1"/>
        <c:lblAlgn val="ctr"/>
        <c:lblOffset val="100"/>
        <c:noMultiLvlLbl val="0"/>
      </c:catAx>
      <c:valAx>
        <c:axId val="469962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7880128"/>
        <c:crosses val="autoZero"/>
        <c:crossBetween val="between"/>
      </c:valAx>
      <c:valAx>
        <c:axId val="469962112"/>
        <c:scaling>
          <c:orientation val="minMax"/>
          <c:min val="0"/>
        </c:scaling>
        <c:delete val="1"/>
        <c:axPos val="r"/>
        <c:numFmt formatCode="#;;0" sourceLinked="0"/>
        <c:majorTickMark val="out"/>
        <c:minorTickMark val="none"/>
        <c:tickLblPos val="nextTo"/>
        <c:crossAx val="469963200"/>
        <c:crosses val="max"/>
        <c:crossBetween val="midCat"/>
        <c:majorUnit val="1"/>
      </c:valAx>
      <c:valAx>
        <c:axId val="4699632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9621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469967552"/>
        <c:axId val="4699604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6.9581760492824696</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469971360"/>
        <c:axId val="469965920"/>
      </c:barChart>
      <c:catAx>
        <c:axId val="469967552"/>
        <c:scaling>
          <c:orientation val="minMax"/>
        </c:scaling>
        <c:delete val="1"/>
        <c:axPos val="b"/>
        <c:numFmt formatCode="General" sourceLinked="1"/>
        <c:majorTickMark val="none"/>
        <c:minorTickMark val="none"/>
        <c:tickLblPos val="nextTo"/>
        <c:crossAx val="469960480"/>
        <c:crosses val="autoZero"/>
        <c:auto val="1"/>
        <c:lblAlgn val="ctr"/>
        <c:lblOffset val="100"/>
        <c:noMultiLvlLbl val="0"/>
      </c:catAx>
      <c:valAx>
        <c:axId val="4699604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967552"/>
        <c:crosses val="autoZero"/>
        <c:crossBetween val="between"/>
      </c:valAx>
      <c:valAx>
        <c:axId val="4699659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971360"/>
        <c:crosses val="max"/>
        <c:crossBetween val="between"/>
      </c:valAx>
      <c:catAx>
        <c:axId val="469971360"/>
        <c:scaling>
          <c:orientation val="minMax"/>
        </c:scaling>
        <c:delete val="1"/>
        <c:axPos val="b"/>
        <c:numFmt formatCode="General" sourceLinked="1"/>
        <c:majorTickMark val="out"/>
        <c:minorTickMark val="none"/>
        <c:tickLblPos val="nextTo"/>
        <c:crossAx val="4699659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0.25681312378912668</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0.34846110855693802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9.7148351787152087E-2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1.014214956381883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9.7148351787152087E-2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0.15122749974617822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469971904"/>
        <c:axId val="469972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6.9581760492824696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469970272"/>
        <c:axId val="469970816"/>
      </c:scatterChart>
      <c:catAx>
        <c:axId val="469971904"/>
        <c:scaling>
          <c:orientation val="minMax"/>
        </c:scaling>
        <c:delete val="1"/>
        <c:axPos val="l"/>
        <c:numFmt formatCode="General" sourceLinked="1"/>
        <c:majorTickMark val="out"/>
        <c:minorTickMark val="none"/>
        <c:tickLblPos val="nextTo"/>
        <c:crossAx val="469972448"/>
        <c:crosses val="autoZero"/>
        <c:auto val="1"/>
        <c:lblAlgn val="ctr"/>
        <c:lblOffset val="100"/>
        <c:noMultiLvlLbl val="0"/>
      </c:catAx>
      <c:valAx>
        <c:axId val="469972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9971904"/>
        <c:crosses val="autoZero"/>
        <c:crossBetween val="between"/>
      </c:valAx>
      <c:valAx>
        <c:axId val="469970816"/>
        <c:scaling>
          <c:orientation val="minMax"/>
          <c:min val="0"/>
        </c:scaling>
        <c:delete val="1"/>
        <c:axPos val="r"/>
        <c:numFmt formatCode="#;;0" sourceLinked="0"/>
        <c:majorTickMark val="out"/>
        <c:minorTickMark val="none"/>
        <c:tickLblPos val="nextTo"/>
        <c:crossAx val="469970272"/>
        <c:crosses val="max"/>
        <c:crossBetween val="midCat"/>
        <c:majorUnit val="1"/>
      </c:valAx>
      <c:valAx>
        <c:axId val="4699702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99708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0.26490066225165565</c:v>
                </c:pt>
                <c:pt idx="1">
                  <c:v>1.6556291390728478E-2</c:v>
                </c:pt>
                <c:pt idx="2">
                  <c:v>0.64238410596026485</c:v>
                </c:pt>
                <c:pt idx="3">
                  <c:v>3.3112582781456958E-3</c:v>
                </c:pt>
                <c:pt idx="4">
                  <c:v>9.9337748344370865E-3</c:v>
                </c:pt>
                <c:pt idx="5">
                  <c:v>1.6556291390728478E-2</c:v>
                </c:pt>
                <c:pt idx="6">
                  <c:v>1.3245033112582783E-2</c:v>
                </c:pt>
                <c:pt idx="7">
                  <c:v>1.3245033112582783E-2</c:v>
                </c:pt>
                <c:pt idx="8">
                  <c:v>1.9867549668874173E-2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368055024"/>
        <c:axId val="368062640"/>
      </c:barChart>
      <c:valAx>
        <c:axId val="368062640"/>
        <c:scaling>
          <c:orientation val="minMax"/>
        </c:scaling>
        <c:delete val="1"/>
        <c:axPos val="t"/>
        <c:numFmt formatCode="0%" sourceLinked="1"/>
        <c:majorTickMark val="out"/>
        <c:minorTickMark val="none"/>
        <c:tickLblPos val="nextTo"/>
        <c:crossAx val="368055024"/>
        <c:crosses val="autoZero"/>
        <c:crossBetween val="between"/>
      </c:valAx>
      <c:catAx>
        <c:axId val="3680550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8062640"/>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7.9742214972222403</c:v>
                </c:pt>
                <c:pt idx="1">
                  <c:v>7.5775128609224804</c:v>
                </c:pt>
                <c:pt idx="2">
                  <c:v>7.7535492771874903</c:v>
                </c:pt>
                <c:pt idx="3">
                  <c:v>7.9681353871078704</c:v>
                </c:pt>
                <c:pt idx="4">
                  <c:v>7.4249108145770899</c:v>
                </c:pt>
                <c:pt idx="5">
                  <c:v>7.2957018620708496</c:v>
                </c:pt>
                <c:pt idx="6">
                  <c:v>7.7716398844124397</c:v>
                </c:pt>
                <c:pt idx="7">
                  <c:v>7.3594644150873103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69959392"/>
        <c:axId val="469969728"/>
      </c:lineChart>
      <c:catAx>
        <c:axId val="469959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9728"/>
        <c:crosses val="autoZero"/>
        <c:auto val="1"/>
        <c:lblAlgn val="ctr"/>
        <c:lblOffset val="100"/>
        <c:noMultiLvlLbl val="0"/>
      </c:catAx>
      <c:valAx>
        <c:axId val="469969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5939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7.61423102904189</c:v>
                </c:pt>
                <c:pt idx="1">
                  <c:v>7.32594417754368</c:v>
                </c:pt>
                <c:pt idx="2">
                  <c:v>7.2934467424785296</c:v>
                </c:pt>
                <c:pt idx="3">
                  <c:v>7.6818291501984399</c:v>
                </c:pt>
                <c:pt idx="4">
                  <c:v>7.2608718504949996</c:v>
                </c:pt>
                <c:pt idx="5">
                  <c:v>6.8564210926792999</c:v>
                </c:pt>
                <c:pt idx="6">
                  <c:v>7.4048710714729298</c:v>
                </c:pt>
                <c:pt idx="7">
                  <c:v>7.1745188672940499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69974080"/>
        <c:axId val="469958848"/>
      </c:lineChart>
      <c:catAx>
        <c:axId val="4699740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58848"/>
        <c:crosses val="autoZero"/>
        <c:auto val="1"/>
        <c:lblAlgn val="ctr"/>
        <c:lblOffset val="100"/>
        <c:noMultiLvlLbl val="0"/>
      </c:catAx>
      <c:valAx>
        <c:axId val="469958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74080"/>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7.1996599277108997</c:v>
                </c:pt>
                <c:pt idx="1">
                  <c:v>7.3077066773787598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69963744"/>
        <c:axId val="469972992"/>
      </c:lineChart>
      <c:catAx>
        <c:axId val="469963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72992"/>
        <c:crosses val="autoZero"/>
        <c:auto val="1"/>
        <c:lblAlgn val="ctr"/>
        <c:lblOffset val="100"/>
        <c:noMultiLvlLbl val="0"/>
      </c:catAx>
      <c:valAx>
        <c:axId val="4699729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37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7.6208478374674398</c:v>
                </c:pt>
                <c:pt idx="1">
                  <c:v>7.1662226477808604</c:v>
                </c:pt>
                <c:pt idx="2">
                  <c:v>7.7282242264927401</c:v>
                </c:pt>
                <c:pt idx="3">
                  <c:v>7.6001412728762601</c:v>
                </c:pt>
                <c:pt idx="4">
                  <c:v>7.1958131665065403</c:v>
                </c:pt>
                <c:pt idx="5">
                  <c:v>7.1641214229520704</c:v>
                </c:pt>
                <c:pt idx="6">
                  <c:v>7.8474809106213401</c:v>
                </c:pt>
                <c:pt idx="7">
                  <c:v>7.6307687562876403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69959936"/>
        <c:axId val="469964288"/>
      </c:lineChart>
      <c:catAx>
        <c:axId val="4699599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4288"/>
        <c:crosses val="autoZero"/>
        <c:auto val="1"/>
        <c:lblAlgn val="ctr"/>
        <c:lblOffset val="100"/>
        <c:noMultiLvlLbl val="0"/>
      </c:catAx>
      <c:valAx>
        <c:axId val="469964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599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9.5728032540515908</c:v>
                </c:pt>
                <c:pt idx="1">
                  <c:v>9.2239245736979107</c:v>
                </c:pt>
                <c:pt idx="2">
                  <c:v>9.60950327534945</c:v>
                </c:pt>
                <c:pt idx="3">
                  <c:v>9.4569840812450998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69973536"/>
        <c:axId val="469969184"/>
      </c:lineChart>
      <c:catAx>
        <c:axId val="469973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9184"/>
        <c:crosses val="autoZero"/>
        <c:auto val="1"/>
        <c:lblAlgn val="ctr"/>
        <c:lblOffset val="100"/>
        <c:noMultiLvlLbl val="0"/>
      </c:catAx>
      <c:valAx>
        <c:axId val="4699691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73536"/>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7.8653025247922299</c:v>
                </c:pt>
                <c:pt idx="1">
                  <c:v>8.0904105800111203</c:v>
                </c:pt>
                <c:pt idx="2">
                  <c:v>8.2877475516039496</c:v>
                </c:pt>
                <c:pt idx="3">
                  <c:v>8.0579091206040498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69961024"/>
        <c:axId val="469964832"/>
      </c:lineChart>
      <c:catAx>
        <c:axId val="469961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4832"/>
        <c:crosses val="autoZero"/>
        <c:auto val="1"/>
        <c:lblAlgn val="ctr"/>
        <c:lblOffset val="100"/>
        <c:noMultiLvlLbl val="0"/>
      </c:catAx>
      <c:valAx>
        <c:axId val="469964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1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6.2421948279984099</c:v>
                </c:pt>
                <c:pt idx="1">
                  <c:v>5.48562385297764</c:v>
                </c:pt>
                <c:pt idx="2">
                  <c:v>5.96051398045807</c:v>
                </c:pt>
                <c:pt idx="3">
                  <c:v>5.83947606261194</c:v>
                </c:pt>
                <c:pt idx="4">
                  <c:v>6.2309821365173699</c:v>
                </c:pt>
                <c:pt idx="5">
                  <c:v>5.7875018430397898</c:v>
                </c:pt>
                <c:pt idx="6">
                  <c:v>6.12427206299646</c:v>
                </c:pt>
                <c:pt idx="7">
                  <c:v>5.98278351250217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69965376"/>
        <c:axId val="469961568"/>
      </c:lineChart>
      <c:catAx>
        <c:axId val="4699653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1568"/>
        <c:crosses val="autoZero"/>
        <c:auto val="1"/>
        <c:lblAlgn val="ctr"/>
        <c:lblOffset val="100"/>
        <c:noMultiLvlLbl val="0"/>
      </c:catAx>
      <c:valAx>
        <c:axId val="4699615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53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7.7685217749755902</c:v>
                </c:pt>
                <c:pt idx="1">
                  <c:v>7.40420137770775</c:v>
                </c:pt>
                <c:pt idx="2">
                  <c:v>7.8561676207409903</c:v>
                </c:pt>
                <c:pt idx="3">
                  <c:v>8.2909647241005704</c:v>
                </c:pt>
                <c:pt idx="4">
                  <c:v>7.4390076812213302</c:v>
                </c:pt>
                <c:pt idx="5">
                  <c:v>7.5504990815050403</c:v>
                </c:pt>
                <c:pt idx="6">
                  <c:v>7.4827378507214801</c:v>
                </c:pt>
                <c:pt idx="7">
                  <c:v>7.0218855166843701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69966464"/>
        <c:axId val="469967008"/>
      </c:lineChart>
      <c:catAx>
        <c:axId val="4699664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7008"/>
        <c:crosses val="autoZero"/>
        <c:auto val="1"/>
        <c:lblAlgn val="ctr"/>
        <c:lblOffset val="100"/>
        <c:noMultiLvlLbl val="0"/>
      </c:catAx>
      <c:valAx>
        <c:axId val="4699670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64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6.7843181314750201</c:v>
                </c:pt>
                <c:pt idx="1">
                  <c:v>7.0064153666536102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69968096"/>
        <c:axId val="469968640"/>
      </c:lineChart>
      <c:catAx>
        <c:axId val="4699680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8640"/>
        <c:crosses val="autoZero"/>
        <c:auto val="1"/>
        <c:lblAlgn val="ctr"/>
        <c:lblOffset val="100"/>
        <c:noMultiLvlLbl val="0"/>
      </c:catAx>
      <c:valAx>
        <c:axId val="469968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69968096"/>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7.0210290352468201</c:v>
                </c:pt>
                <c:pt idx="1">
                  <c:v>6.6026719320784402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08192"/>
        <c:axId val="472314176"/>
      </c:lineChart>
      <c:catAx>
        <c:axId val="472308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4176"/>
        <c:crosses val="autoZero"/>
        <c:auto val="1"/>
        <c:lblAlgn val="ctr"/>
        <c:lblOffset val="100"/>
        <c:noMultiLvlLbl val="0"/>
      </c:catAx>
      <c:valAx>
        <c:axId val="4723141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819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27</c:v>
                </c:pt>
                <c:pt idx="4" formatCode="0">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368057744"/>
        <c:axId val="368049584"/>
      </c:barChart>
      <c:valAx>
        <c:axId val="368049584"/>
        <c:scaling>
          <c:orientation val="minMax"/>
        </c:scaling>
        <c:delete val="1"/>
        <c:axPos val="t"/>
        <c:numFmt formatCode="General" sourceLinked="1"/>
        <c:majorTickMark val="out"/>
        <c:minorTickMark val="none"/>
        <c:tickLblPos val="nextTo"/>
        <c:crossAx val="368057744"/>
        <c:crosses val="autoZero"/>
        <c:crossBetween val="between"/>
      </c:valAx>
      <c:catAx>
        <c:axId val="368057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0495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7.8410270618463098</c:v>
                </c:pt>
                <c:pt idx="1">
                  <c:v>7.70310908225437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17984"/>
        <c:axId val="472315808"/>
      </c:lineChart>
      <c:catAx>
        <c:axId val="4723179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5808"/>
        <c:crosses val="autoZero"/>
        <c:auto val="1"/>
        <c:lblAlgn val="ctr"/>
        <c:lblOffset val="100"/>
        <c:noMultiLvlLbl val="0"/>
      </c:catAx>
      <c:valAx>
        <c:axId val="4723158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798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7.1342353028741403</c:v>
                </c:pt>
                <c:pt idx="1">
                  <c:v>7.3914445975104197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11456"/>
        <c:axId val="472314720"/>
      </c:lineChart>
      <c:catAx>
        <c:axId val="4723114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4720"/>
        <c:crosses val="autoZero"/>
        <c:auto val="1"/>
        <c:lblAlgn val="ctr"/>
        <c:lblOffset val="100"/>
        <c:noMultiLvlLbl val="0"/>
      </c:catAx>
      <c:valAx>
        <c:axId val="4723147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145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7.5244816092827103</c:v>
                </c:pt>
                <c:pt idx="1">
                  <c:v>7.8031968515427499</c:v>
                </c:pt>
                <c:pt idx="2">
                  <c:v>7.6527760398652003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01664"/>
        <c:axId val="472312000"/>
      </c:lineChart>
      <c:catAx>
        <c:axId val="4723016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2000"/>
        <c:crosses val="autoZero"/>
        <c:auto val="1"/>
        <c:lblAlgn val="ctr"/>
        <c:lblOffset val="100"/>
        <c:noMultiLvlLbl val="0"/>
      </c:catAx>
      <c:valAx>
        <c:axId val="4723120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16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5.8592938108627299</c:v>
                </c:pt>
                <c:pt idx="1">
                  <c:v>6.0953611476529996</c:v>
                </c:pt>
                <c:pt idx="2">
                  <c:v>5.9008584562561399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72309280"/>
        <c:axId val="472302208"/>
      </c:lineChart>
      <c:catAx>
        <c:axId val="472309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2208"/>
        <c:crosses val="autoZero"/>
        <c:auto val="1"/>
        <c:lblAlgn val="ctr"/>
        <c:lblOffset val="100"/>
        <c:noMultiLvlLbl val="0"/>
      </c:catAx>
      <c:valAx>
        <c:axId val="472302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928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7.70128651963884</c:v>
                </c:pt>
                <c:pt idx="1">
                  <c:v>7.3578178605034203</c:v>
                </c:pt>
                <c:pt idx="2">
                  <c:v>8.1721551861062007</c:v>
                </c:pt>
                <c:pt idx="3">
                  <c:v>7.5337381031221398</c:v>
                </c:pt>
                <c:pt idx="4">
                  <c:v>8.1860573747303498</c:v>
                </c:pt>
                <c:pt idx="5">
                  <c:v>7.7169112672450701</c:v>
                </c:pt>
                <c:pt idx="6">
                  <c:v>7.5493457088908302</c:v>
                </c:pt>
                <c:pt idx="7">
                  <c:v>7.2452722479263398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15264"/>
        <c:axId val="472321248"/>
      </c:lineChart>
      <c:catAx>
        <c:axId val="4723152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21248"/>
        <c:crosses val="autoZero"/>
        <c:auto val="1"/>
        <c:lblAlgn val="ctr"/>
        <c:lblOffset val="100"/>
        <c:noMultiLvlLbl val="0"/>
      </c:catAx>
      <c:valAx>
        <c:axId val="4723212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52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7.1495642806869801</c:v>
                </c:pt>
                <c:pt idx="1">
                  <c:v>6.7398490702738103</c:v>
                </c:pt>
                <c:pt idx="2">
                  <c:v>6.7573097541445497</c:v>
                </c:pt>
                <c:pt idx="3">
                  <c:v>6.7984548773032998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72323424"/>
        <c:axId val="472316896"/>
      </c:lineChart>
      <c:catAx>
        <c:axId val="4723234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6896"/>
        <c:crosses val="autoZero"/>
        <c:auto val="1"/>
        <c:lblAlgn val="ctr"/>
        <c:lblOffset val="100"/>
        <c:noMultiLvlLbl val="0"/>
      </c:catAx>
      <c:valAx>
        <c:axId val="4723168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234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8.2748524651092392</c:v>
                </c:pt>
                <c:pt idx="1">
                  <c:v>8.0084778845668101</c:v>
                </c:pt>
                <c:pt idx="2">
                  <c:v>8.1261830251525904</c:v>
                </c:pt>
                <c:pt idx="3">
                  <c:v>7.9783973699730204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472322336"/>
        <c:axId val="472303296"/>
      </c:lineChart>
      <c:catAx>
        <c:axId val="4723223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3296"/>
        <c:crosses val="autoZero"/>
        <c:auto val="1"/>
        <c:lblAlgn val="ctr"/>
        <c:lblOffset val="100"/>
        <c:noMultiLvlLbl val="0"/>
      </c:catAx>
      <c:valAx>
        <c:axId val="472303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223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4.7696445135071004</c:v>
                </c:pt>
                <c:pt idx="1">
                  <c:v>3.3747444385051999</c:v>
                </c:pt>
                <c:pt idx="2">
                  <c:v>3.7110664077690099</c:v>
                </c:pt>
                <c:pt idx="3">
                  <c:v>4.0227210745891204</c:v>
                </c:pt>
                <c:pt idx="4">
                  <c:v>3.5328615299836201</c:v>
                </c:pt>
                <c:pt idx="5">
                  <c:v>3.7873685088973001</c:v>
                </c:pt>
                <c:pt idx="6">
                  <c:v>4.1830707881789699</c:v>
                </c:pt>
                <c:pt idx="7">
                  <c:v>3.9206066039331402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08736"/>
        <c:axId val="472316352"/>
      </c:lineChart>
      <c:catAx>
        <c:axId val="4723087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6352"/>
        <c:crosses val="autoZero"/>
        <c:auto val="1"/>
        <c:lblAlgn val="ctr"/>
        <c:lblOffset val="100"/>
        <c:noMultiLvlLbl val="0"/>
      </c:catAx>
      <c:valAx>
        <c:axId val="4723163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873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4.5502783581613704</c:v>
                </c:pt>
                <c:pt idx="1">
                  <c:v>4.6196852230306398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09824"/>
        <c:axId val="472304384"/>
      </c:lineChart>
      <c:catAx>
        <c:axId val="4723098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4384"/>
        <c:crosses val="autoZero"/>
        <c:auto val="1"/>
        <c:lblAlgn val="ctr"/>
        <c:lblOffset val="100"/>
        <c:noMultiLvlLbl val="0"/>
      </c:catAx>
      <c:valAx>
        <c:axId val="4723043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98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4.9742810273766702</c:v>
                </c:pt>
                <c:pt idx="1">
                  <c:v>4.6253997479611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18528"/>
        <c:axId val="472313632"/>
      </c:lineChart>
      <c:catAx>
        <c:axId val="472318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3632"/>
        <c:crosses val="autoZero"/>
        <c:auto val="1"/>
        <c:lblAlgn val="ctr"/>
        <c:lblOffset val="100"/>
        <c:noMultiLvlLbl val="0"/>
      </c:catAx>
      <c:valAx>
        <c:axId val="472313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85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25</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368053392"/>
        <c:axId val="368052304"/>
      </c:barChart>
      <c:valAx>
        <c:axId val="368052304"/>
        <c:scaling>
          <c:orientation val="minMax"/>
        </c:scaling>
        <c:delete val="1"/>
        <c:axPos val="t"/>
        <c:numFmt formatCode="0" sourceLinked="1"/>
        <c:majorTickMark val="out"/>
        <c:minorTickMark val="none"/>
        <c:tickLblPos val="nextTo"/>
        <c:crossAx val="368053392"/>
        <c:crosses val="autoZero"/>
        <c:crossBetween val="between"/>
      </c:valAx>
      <c:catAx>
        <c:axId val="3680533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0523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6.8229650260409702</c:v>
                </c:pt>
                <c:pt idx="1">
                  <c:v>6.4920736531567496</c:v>
                </c:pt>
                <c:pt idx="2">
                  <c:v>7.2706620179820796</c:v>
                </c:pt>
                <c:pt idx="3">
                  <c:v>7.1157078528343796</c:v>
                </c:pt>
                <c:pt idx="4">
                  <c:v>7.08264705648189</c:v>
                </c:pt>
                <c:pt idx="5">
                  <c:v>6.8392650847054899</c:v>
                </c:pt>
                <c:pt idx="6">
                  <c:v>6.5006868519288901</c:v>
                </c:pt>
                <c:pt idx="7">
                  <c:v>6.7803023516035203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19072"/>
        <c:axId val="472305472"/>
      </c:lineChart>
      <c:catAx>
        <c:axId val="472319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5472"/>
        <c:crosses val="autoZero"/>
        <c:auto val="1"/>
        <c:lblAlgn val="ctr"/>
        <c:lblOffset val="100"/>
        <c:noMultiLvlLbl val="0"/>
      </c:catAx>
      <c:valAx>
        <c:axId val="4723054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9072"/>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1.7213490583526101</c:v>
                </c:pt>
                <c:pt idx="1">
                  <c:v>2.3095425484148402</c:v>
                </c:pt>
                <c:pt idx="2">
                  <c:v>2.34639865266141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10912"/>
        <c:axId val="472323968"/>
      </c:lineChart>
      <c:catAx>
        <c:axId val="4723109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23968"/>
        <c:crosses val="autoZero"/>
        <c:auto val="1"/>
        <c:lblAlgn val="ctr"/>
        <c:lblOffset val="100"/>
        <c:noMultiLvlLbl val="0"/>
      </c:catAx>
      <c:valAx>
        <c:axId val="4723239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09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7.1122107569667001</c:v>
                </c:pt>
                <c:pt idx="1">
                  <c:v>6.1550859431948197</c:v>
                </c:pt>
                <c:pt idx="2">
                  <c:v>6.4674986073853402</c:v>
                </c:pt>
                <c:pt idx="3">
                  <c:v>6.4044672111232304</c:v>
                </c:pt>
                <c:pt idx="4">
                  <c:v>6.29312625661015</c:v>
                </c:pt>
                <c:pt idx="5">
                  <c:v>5.5663553039856497</c:v>
                </c:pt>
                <c:pt idx="6">
                  <c:v>6.48884803671233</c:v>
                </c:pt>
                <c:pt idx="7">
                  <c:v>6.2994344128388198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19616"/>
        <c:axId val="472303840"/>
      </c:lineChart>
      <c:catAx>
        <c:axId val="4723196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3840"/>
        <c:crosses val="autoZero"/>
        <c:auto val="1"/>
        <c:lblAlgn val="ctr"/>
        <c:lblOffset val="100"/>
        <c:noMultiLvlLbl val="0"/>
      </c:catAx>
      <c:valAx>
        <c:axId val="472303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196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8.3526604566825995</c:v>
                </c:pt>
                <c:pt idx="1">
                  <c:v>8.2707841343603103</c:v>
                </c:pt>
                <c:pt idx="2">
                  <c:v>8.4220761169268901</c:v>
                </c:pt>
                <c:pt idx="3">
                  <c:v>8.8480458637775197</c:v>
                </c:pt>
                <c:pt idx="4">
                  <c:v>8.3197992786117894</c:v>
                </c:pt>
                <c:pt idx="5">
                  <c:v>8.0578940710231706</c:v>
                </c:pt>
                <c:pt idx="6">
                  <c:v>8.7572343823630803</c:v>
                </c:pt>
                <c:pt idx="7">
                  <c:v>8.5130483851175605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02752"/>
        <c:axId val="472320160"/>
      </c:lineChart>
      <c:catAx>
        <c:axId val="472302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20160"/>
        <c:crosses val="autoZero"/>
        <c:auto val="1"/>
        <c:lblAlgn val="ctr"/>
        <c:lblOffset val="100"/>
        <c:noMultiLvlLbl val="0"/>
      </c:catAx>
      <c:valAx>
        <c:axId val="4723201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275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7.0594325478950104</c:v>
                </c:pt>
                <c:pt idx="1">
                  <c:v>6.8066784877849598</c:v>
                </c:pt>
                <c:pt idx="2">
                  <c:v>7.2539222926091096</c:v>
                </c:pt>
                <c:pt idx="3">
                  <c:v>7.28310926026621</c:v>
                </c:pt>
                <c:pt idx="4">
                  <c:v>6.8899536873403999</c:v>
                </c:pt>
                <c:pt idx="5">
                  <c:v>6.7233775640614599</c:v>
                </c:pt>
                <c:pt idx="6">
                  <c:v>7.1829728931847896</c:v>
                </c:pt>
                <c:pt idx="7">
                  <c:v>7.0417047451795796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472322880"/>
        <c:axId val="472304928"/>
      </c:lineChart>
      <c:catAx>
        <c:axId val="4723228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04928"/>
        <c:crosses val="autoZero"/>
        <c:auto val="1"/>
        <c:lblAlgn val="ctr"/>
        <c:lblOffset val="100"/>
        <c:noMultiLvlLbl val="0"/>
      </c:catAx>
      <c:valAx>
        <c:axId val="472304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472322880"/>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5.8141959971422201</c:v>
                </c:pt>
                <c:pt idx="1">
                  <c:v>7.2452722479263398</c:v>
                </c:pt>
                <c:pt idx="2">
                  <c:v>7.0218855166843701</c:v>
                </c:pt>
                <c:pt idx="3">
                  <c:v>8.0579091206040498</c:v>
                </c:pt>
                <c:pt idx="4">
                  <c:v>9.4569840812450892</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68052848"/>
        <c:axId val="368053936"/>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7.5451144613105496</c:v>
                </c:pt>
                <c:pt idx="2">
                  <c:v>7.2684342159199211</c:v>
                </c:pt>
                <c:pt idx="3">
                  <c:v>8.2547224203229117</c:v>
                </c:pt>
                <c:pt idx="4">
                  <c:v>9.6299634939740137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68059920"/>
        <c:axId val="368047952"/>
      </c:barChart>
      <c:catAx>
        <c:axId val="36805284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368053936"/>
        <c:crosses val="autoZero"/>
        <c:auto val="1"/>
        <c:lblAlgn val="ctr"/>
        <c:lblOffset val="200"/>
        <c:noMultiLvlLbl val="0"/>
      </c:catAx>
      <c:valAx>
        <c:axId val="36805393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68052848"/>
        <c:crosses val="autoZero"/>
        <c:crossBetween val="between"/>
      </c:valAx>
      <c:valAx>
        <c:axId val="368047952"/>
        <c:scaling>
          <c:orientation val="minMax"/>
          <c:max val="0.70000000000000007"/>
          <c:min val="0"/>
        </c:scaling>
        <c:delete val="1"/>
        <c:axPos val="b"/>
        <c:numFmt formatCode="General" sourceLinked="1"/>
        <c:majorTickMark val="out"/>
        <c:minorTickMark val="none"/>
        <c:tickLblPos val="nextTo"/>
        <c:crossAx val="368059920"/>
        <c:crosses val="max"/>
        <c:crossBetween val="between"/>
      </c:valAx>
      <c:catAx>
        <c:axId val="368059920"/>
        <c:scaling>
          <c:orientation val="maxMin"/>
        </c:scaling>
        <c:delete val="1"/>
        <c:axPos val="r"/>
        <c:numFmt formatCode="General" sourceLinked="1"/>
        <c:majorTickMark val="out"/>
        <c:minorTickMark val="none"/>
        <c:tickLblPos val="nextTo"/>
        <c:crossAx val="3680479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4.6253997479611</c:v>
                </c:pt>
                <c:pt idx="1">
                  <c:v>6.9581760492824696</c:v>
                </c:pt>
                <c:pt idx="2">
                  <c:v>6.2994344128388198</c:v>
                </c:pt>
                <c:pt idx="3">
                  <c:v>2.34639865266141</c:v>
                </c:pt>
                <c:pt idx="4">
                  <c:v>7.30770667737875</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368057200"/>
        <c:axId val="36806046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6.4744226798423874</c:v>
                </c:pt>
                <c:pt idx="2">
                  <c:v>5.8569448919107137</c:v>
                </c:pt>
                <c:pt idx="3">
                  <c:v>1.9697908287238159</c:v>
                </c:pt>
                <c:pt idx="4">
                  <c:v>6.9364140316980718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368061552"/>
        <c:axId val="368061008"/>
      </c:barChart>
      <c:catAx>
        <c:axId val="368057200"/>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368060464"/>
        <c:crosses val="autoZero"/>
        <c:auto val="1"/>
        <c:lblAlgn val="ctr"/>
        <c:lblOffset val="200"/>
        <c:noMultiLvlLbl val="0"/>
      </c:catAx>
      <c:valAx>
        <c:axId val="36806046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368057200"/>
        <c:crosses val="autoZero"/>
        <c:crossBetween val="between"/>
      </c:valAx>
      <c:valAx>
        <c:axId val="368061008"/>
        <c:scaling>
          <c:orientation val="minMax"/>
          <c:max val="0.70000000000000007"/>
          <c:min val="0"/>
        </c:scaling>
        <c:delete val="1"/>
        <c:axPos val="b"/>
        <c:numFmt formatCode="General" sourceLinked="1"/>
        <c:majorTickMark val="out"/>
        <c:minorTickMark val="none"/>
        <c:tickLblPos val="nextTo"/>
        <c:crossAx val="368061552"/>
        <c:crosses val="max"/>
        <c:crossBetween val="between"/>
      </c:valAx>
      <c:catAx>
        <c:axId val="368061552"/>
        <c:scaling>
          <c:orientation val="maxMin"/>
        </c:scaling>
        <c:delete val="1"/>
        <c:axPos val="r"/>
        <c:numFmt formatCode="General" sourceLinked="1"/>
        <c:majorTickMark val="out"/>
        <c:minorTickMark val="none"/>
        <c:tickLblPos val="nextTo"/>
        <c:crossAx val="36806100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6118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RGD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Leeds and York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6390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RGD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Leeds and York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58298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RGD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Leeds and York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Leeds and York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118200986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345844831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333303484"/>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Q9. Did the person or people you saw appear to be aware of your treatment history?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02777724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Q15. Were you involved as much as you wanted to be in agreeing what care you will receive?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41387845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9042772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780683907"/>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42672541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62237396"/>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3712394941"/>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42763683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8221836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74967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735090416"/>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947006356"/>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24063693"/>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3746304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305543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0979442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885098496"/>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896255346"/>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14362172"/>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27518636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211103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5568003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445538684"/>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04820028"/>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39385937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34255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95769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29416049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9144137"/>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24130171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412415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5038048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51748043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33837932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26894426"/>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3824314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44820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4693596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65869014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93574489"/>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33798789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678196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382195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90301890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42522899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1103581472"/>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53642890"/>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20827008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447239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8564050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8641730"/>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5011903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170598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3863027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84114320"/>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4114652925"/>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2573665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21724843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084243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6531193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60525367"/>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4662563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655538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6974613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39806860"/>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47076009"/>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69693128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821779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4359955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7391134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8970200"/>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7681411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2921631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375057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420624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4073536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103739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7099193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2754235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3240709"/>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866970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3256306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728038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0458634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688877831"/>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72063121"/>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088902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8958950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7597509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1383711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6715781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046475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623794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6489583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0960334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6406791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3930501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174971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987955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77030919"/>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77575840"/>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27292230"/>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55920170"/>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9089216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10277459"/>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1986606"/>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73202807"/>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5709170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0604007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5421503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5163154"/>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21563981"/>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0474768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69516456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8066064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35818341"/>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Q20. Thinking about the last time you tried to contact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Leeds and York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 </a:t>
            </a:r>
            <a:r>
              <a:rPr lang="en-US" sz="1400" b="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Treatment history:</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staff being aware of service user treatment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help</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review: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Involvement in care: </a:t>
            </a:r>
            <a:r>
              <a:rPr lang="en-US" sz="1400" b="0" noProof="0" smtClean="0">
                <a:solidFill>
                  <a:prstClr val="black"/>
                </a:solidFill>
                <a:latin typeface="Arial"/>
              </a:rPr>
              <a:t>service users being involved as much as they wanted to be in agreeing what care they will receive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Organising care: </a:t>
            </a:r>
            <a:r>
              <a:rPr lang="en-US" sz="1400" b="0" smtClean="0">
                <a:solidFill>
                  <a:prstClr val="black"/>
                </a:solidFill>
                <a:latin typeface="Arial"/>
              </a:rPr>
              <a:t>service users feeling their care is organised well</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Contact: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knowing how to contact the person in charge of organising their care if they have concerns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312</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27</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70984380"/>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965606230"/>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29063720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63437612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350194621"/>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39367620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990373098"/>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14044</TotalTime>
  <Words>8675</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Leeds and York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